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s/modernComment_10E_6CC9CB40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74" r:id="rId5"/>
    <p:sldId id="257" r:id="rId6"/>
    <p:sldId id="259" r:id="rId7"/>
    <p:sldId id="258" r:id="rId8"/>
    <p:sldId id="275" r:id="rId9"/>
    <p:sldId id="260" r:id="rId10"/>
    <p:sldId id="272" r:id="rId11"/>
    <p:sldId id="273" r:id="rId12"/>
    <p:sldId id="276" r:id="rId13"/>
    <p:sldId id="262" r:id="rId14"/>
    <p:sldId id="261" r:id="rId15"/>
    <p:sldId id="263" r:id="rId16"/>
    <p:sldId id="264" r:id="rId17"/>
    <p:sldId id="277" r:id="rId18"/>
    <p:sldId id="265" r:id="rId19"/>
    <p:sldId id="266" r:id="rId20"/>
    <p:sldId id="268" r:id="rId21"/>
    <p:sldId id="269" r:id="rId22"/>
    <p:sldId id="270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0E34AEB-0084-AE41-4E69-6C965D19F32E}" name="정재석" initials="" userId="S::23011934@sju.ac.kr::76dea018-bf95-433e-8f66-c73264acc86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F70321-50CE-57C5-7AC3-B828D36676EA}" v="18" dt="2023-08-15T16:22:34.668"/>
    <p1510:client id="{7C7A4D43-6D47-4740-90C8-8436D8444D45}" v="155" dt="2023-08-15T17:20:18.360"/>
    <p1510:client id="{E3EC07CA-97B4-4584-A79C-1AA349A50FA2}" v="1163" dt="2023-08-15T17:08:02.947"/>
    <p1510:client id="{EC6DAB1E-4524-4303-FA80-0F3B01AB7843}" v="310" dt="2023-08-15T17:59:58.1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Relationship Id="rId30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재석" userId="S::23011934@sju.ac.kr::76dea018-bf95-433e-8f66-c73264acc869" providerId="AD" clId="Web-{20F70321-50CE-57C5-7AC3-B828D36676EA}"/>
    <pc:docChg chg="modSld">
      <pc:chgData name="정재석" userId="S::23011934@sju.ac.kr::76dea018-bf95-433e-8f66-c73264acc869" providerId="AD" clId="Web-{20F70321-50CE-57C5-7AC3-B828D36676EA}" dt="2023-08-15T16:22:34.668" v="17" actId="20577"/>
      <pc:docMkLst>
        <pc:docMk/>
      </pc:docMkLst>
      <pc:sldChg chg="modSp">
        <pc:chgData name="정재석" userId="S::23011934@sju.ac.kr::76dea018-bf95-433e-8f66-c73264acc869" providerId="AD" clId="Web-{20F70321-50CE-57C5-7AC3-B828D36676EA}" dt="2023-08-15T16:22:34.668" v="17" actId="20577"/>
        <pc:sldMkLst>
          <pc:docMk/>
          <pc:sldMk cId="327850735" sldId="262"/>
        </pc:sldMkLst>
        <pc:spChg chg="mod">
          <ac:chgData name="정재석" userId="S::23011934@sju.ac.kr::76dea018-bf95-433e-8f66-c73264acc869" providerId="AD" clId="Web-{20F70321-50CE-57C5-7AC3-B828D36676EA}" dt="2023-08-15T16:22:34.668" v="17" actId="20577"/>
          <ac:spMkLst>
            <pc:docMk/>
            <pc:sldMk cId="327850735" sldId="262"/>
            <ac:spMk id="3" creationId="{90FA6990-45F0-DE74-9DF1-1C0BC59D4086}"/>
          </ac:spMkLst>
        </pc:spChg>
      </pc:sldChg>
    </pc:docChg>
  </pc:docChgLst>
  <pc:docChgLst>
    <pc:chgData name="정재석" userId="76dea018-bf95-433e-8f66-c73264acc869" providerId="ADAL" clId="{7C7A4D43-6D47-4740-90C8-8436D8444D45}"/>
    <pc:docChg chg="undo custSel addSld modSld sldOrd">
      <pc:chgData name="정재석" userId="76dea018-bf95-433e-8f66-c73264acc869" providerId="ADAL" clId="{7C7A4D43-6D47-4740-90C8-8436D8444D45}" dt="2023-08-15T17:20:18.360" v="132" actId="20577"/>
      <pc:docMkLst>
        <pc:docMk/>
      </pc:docMkLst>
      <pc:sldChg chg="modSp mod">
        <pc:chgData name="정재석" userId="76dea018-bf95-433e-8f66-c73264acc869" providerId="ADAL" clId="{7C7A4D43-6D47-4740-90C8-8436D8444D45}" dt="2023-08-15T16:30:52.452" v="24" actId="20577"/>
        <pc:sldMkLst>
          <pc:docMk/>
          <pc:sldMk cId="455524252" sldId="261"/>
        </pc:sldMkLst>
        <pc:spChg chg="mod">
          <ac:chgData name="정재석" userId="76dea018-bf95-433e-8f66-c73264acc869" providerId="ADAL" clId="{7C7A4D43-6D47-4740-90C8-8436D8444D45}" dt="2023-08-15T16:30:52.452" v="24" actId="20577"/>
          <ac:spMkLst>
            <pc:docMk/>
            <pc:sldMk cId="455524252" sldId="261"/>
            <ac:spMk id="11" creationId="{08A7918C-367F-8F9A-6F94-40571A3A7E4D}"/>
          </ac:spMkLst>
        </pc:spChg>
      </pc:sldChg>
      <pc:sldChg chg="addSp delSp modSp mod ord">
        <pc:chgData name="정재석" userId="76dea018-bf95-433e-8f66-c73264acc869" providerId="ADAL" clId="{7C7A4D43-6D47-4740-90C8-8436D8444D45}" dt="2023-08-15T16:30:42.224" v="16"/>
        <pc:sldMkLst>
          <pc:docMk/>
          <pc:sldMk cId="327850735" sldId="262"/>
        </pc:sldMkLst>
        <pc:spChg chg="del">
          <ac:chgData name="정재석" userId="76dea018-bf95-433e-8f66-c73264acc869" providerId="ADAL" clId="{7C7A4D43-6D47-4740-90C8-8436D8444D45}" dt="2023-08-15T16:28:38.294" v="2" actId="478"/>
          <ac:spMkLst>
            <pc:docMk/>
            <pc:sldMk cId="327850735" sldId="262"/>
            <ac:spMk id="2" creationId="{2D6C99E6-70E2-CE25-81C6-8FCEFE142307}"/>
          </ac:spMkLst>
        </pc:spChg>
        <pc:spChg chg="del">
          <ac:chgData name="정재석" userId="76dea018-bf95-433e-8f66-c73264acc869" providerId="ADAL" clId="{7C7A4D43-6D47-4740-90C8-8436D8444D45}" dt="2023-08-15T16:28:39.561" v="3" actId="478"/>
          <ac:spMkLst>
            <pc:docMk/>
            <pc:sldMk cId="327850735" sldId="262"/>
            <ac:spMk id="3" creationId="{90FA6990-45F0-DE74-9DF1-1C0BC59D4086}"/>
          </ac:spMkLst>
        </pc:spChg>
        <pc:spChg chg="add del mod">
          <ac:chgData name="정재석" userId="76dea018-bf95-433e-8f66-c73264acc869" providerId="ADAL" clId="{7C7A4D43-6D47-4740-90C8-8436D8444D45}" dt="2023-08-15T16:30:39.330" v="13" actId="478"/>
          <ac:spMkLst>
            <pc:docMk/>
            <pc:sldMk cId="327850735" sldId="262"/>
            <ac:spMk id="4" creationId="{BC2A5E33-4A86-D954-D666-DFAF3313245B}"/>
          </ac:spMkLst>
        </pc:spChg>
        <pc:spChg chg="add del mod">
          <ac:chgData name="정재석" userId="76dea018-bf95-433e-8f66-c73264acc869" providerId="ADAL" clId="{7C7A4D43-6D47-4740-90C8-8436D8444D45}" dt="2023-08-15T16:30:42.224" v="16"/>
          <ac:spMkLst>
            <pc:docMk/>
            <pc:sldMk cId="327850735" sldId="262"/>
            <ac:spMk id="6" creationId="{D4B0BC4C-C1BF-EC56-F492-455FB3685E72}"/>
          </ac:spMkLst>
        </pc:spChg>
        <pc:spChg chg="add del mod">
          <ac:chgData name="정재석" userId="76dea018-bf95-433e-8f66-c73264acc869" providerId="ADAL" clId="{7C7A4D43-6D47-4740-90C8-8436D8444D45}" dt="2023-08-15T16:30:40.644" v="15"/>
          <ac:spMkLst>
            <pc:docMk/>
            <pc:sldMk cId="327850735" sldId="262"/>
            <ac:spMk id="7" creationId="{9EC748E1-2C0A-0938-DAC6-8924CE628F2D}"/>
          </ac:spMkLst>
        </pc:spChg>
        <pc:spChg chg="add mod">
          <ac:chgData name="정재석" userId="76dea018-bf95-433e-8f66-c73264acc869" providerId="ADAL" clId="{7C7A4D43-6D47-4740-90C8-8436D8444D45}" dt="2023-08-15T16:30:42.224" v="16"/>
          <ac:spMkLst>
            <pc:docMk/>
            <pc:sldMk cId="327850735" sldId="262"/>
            <ac:spMk id="8" creationId="{E077A6AF-6A9E-F3EA-6F78-D29ADAF6E793}"/>
          </ac:spMkLst>
        </pc:spChg>
        <pc:picChg chg="add">
          <ac:chgData name="정재석" userId="76dea018-bf95-433e-8f66-c73264acc869" providerId="ADAL" clId="{7C7A4D43-6D47-4740-90C8-8436D8444D45}" dt="2023-08-15T16:28:41.041" v="4"/>
          <ac:picMkLst>
            <pc:docMk/>
            <pc:sldMk cId="327850735" sldId="262"/>
            <ac:picMk id="1026" creationId="{72118B86-2C37-95FE-6B17-67BBE2B59795}"/>
          </ac:picMkLst>
        </pc:picChg>
      </pc:sldChg>
      <pc:sldChg chg="modSp mod">
        <pc:chgData name="정재석" userId="76dea018-bf95-433e-8f66-c73264acc869" providerId="ADAL" clId="{7C7A4D43-6D47-4740-90C8-8436D8444D45}" dt="2023-08-15T16:46:41.917" v="116"/>
        <pc:sldMkLst>
          <pc:docMk/>
          <pc:sldMk cId="758815398" sldId="263"/>
        </pc:sldMkLst>
        <pc:spChg chg="mod">
          <ac:chgData name="정재석" userId="76dea018-bf95-433e-8f66-c73264acc869" providerId="ADAL" clId="{7C7A4D43-6D47-4740-90C8-8436D8444D45}" dt="2023-08-15T16:46:41.917" v="116"/>
          <ac:spMkLst>
            <pc:docMk/>
            <pc:sldMk cId="758815398" sldId="263"/>
            <ac:spMk id="12" creationId="{131AFCF0-7B80-C9DD-1B1F-8507B25F0CA8}"/>
          </ac:spMkLst>
        </pc:spChg>
      </pc:sldChg>
      <pc:sldChg chg="addSp delSp modSp new mod">
        <pc:chgData name="정재석" userId="76dea018-bf95-433e-8f66-c73264acc869" providerId="ADAL" clId="{7C7A4D43-6D47-4740-90C8-8436D8444D45}" dt="2023-08-15T16:46:12.278" v="88" actId="1076"/>
        <pc:sldMkLst>
          <pc:docMk/>
          <pc:sldMk cId="3877175866" sldId="264"/>
        </pc:sldMkLst>
        <pc:spChg chg="mod">
          <ac:chgData name="정재석" userId="76dea018-bf95-433e-8f66-c73264acc869" providerId="ADAL" clId="{7C7A4D43-6D47-4740-90C8-8436D8444D45}" dt="2023-08-15T16:44:44.326" v="80"/>
          <ac:spMkLst>
            <pc:docMk/>
            <pc:sldMk cId="3877175866" sldId="264"/>
            <ac:spMk id="2" creationId="{26C7A95C-88A1-14D0-83F4-3F79118B77C9}"/>
          </ac:spMkLst>
        </pc:spChg>
        <pc:spChg chg="del mod">
          <ac:chgData name="정재석" userId="76dea018-bf95-433e-8f66-c73264acc869" providerId="ADAL" clId="{7C7A4D43-6D47-4740-90C8-8436D8444D45}" dt="2023-08-15T16:46:09.246" v="87" actId="22"/>
          <ac:spMkLst>
            <pc:docMk/>
            <pc:sldMk cId="3877175866" sldId="264"/>
            <ac:spMk id="3" creationId="{E60995B2-879D-D440-7468-C7F64EC4C854}"/>
          </ac:spMkLst>
        </pc:spChg>
        <pc:spChg chg="add del">
          <ac:chgData name="정재석" userId="76dea018-bf95-433e-8f66-c73264acc869" providerId="ADAL" clId="{7C7A4D43-6D47-4740-90C8-8436D8444D45}" dt="2023-08-15T16:45:07.946" v="82" actId="478"/>
          <ac:spMkLst>
            <pc:docMk/>
            <pc:sldMk cId="3877175866" sldId="264"/>
            <ac:spMk id="5" creationId="{EC068F31-4F79-EDD4-E34D-684235EE77A0}"/>
          </ac:spMkLst>
        </pc:spChg>
        <pc:picChg chg="add del mod">
          <ac:chgData name="정재석" userId="76dea018-bf95-433e-8f66-c73264acc869" providerId="ADAL" clId="{7C7A4D43-6D47-4740-90C8-8436D8444D45}" dt="2023-08-15T16:45:25.196" v="86" actId="478"/>
          <ac:picMkLst>
            <pc:docMk/>
            <pc:sldMk cId="3877175866" sldId="264"/>
            <ac:picMk id="7" creationId="{FB28063A-4ABD-893E-C7BD-A46B520AEC0D}"/>
          </ac:picMkLst>
        </pc:picChg>
        <pc:picChg chg="add mod ord">
          <ac:chgData name="정재석" userId="76dea018-bf95-433e-8f66-c73264acc869" providerId="ADAL" clId="{7C7A4D43-6D47-4740-90C8-8436D8444D45}" dt="2023-08-15T16:46:12.278" v="88" actId="1076"/>
          <ac:picMkLst>
            <pc:docMk/>
            <pc:sldMk cId="3877175866" sldId="264"/>
            <ac:picMk id="9" creationId="{5AE82672-67E3-BC61-7192-F3A86CE07421}"/>
          </ac:picMkLst>
        </pc:picChg>
      </pc:sldChg>
      <pc:sldChg chg="modSp mod addCm">
        <pc:chgData name="정재석" userId="76dea018-bf95-433e-8f66-c73264acc869" providerId="ADAL" clId="{7C7A4D43-6D47-4740-90C8-8436D8444D45}" dt="2023-08-15T17:20:08.020" v="119" actId="1076"/>
        <pc:sldMkLst>
          <pc:docMk/>
          <pc:sldMk cId="1825164096" sldId="270"/>
        </pc:sldMkLst>
        <pc:spChg chg="mod">
          <ac:chgData name="정재석" userId="76dea018-bf95-433e-8f66-c73264acc869" providerId="ADAL" clId="{7C7A4D43-6D47-4740-90C8-8436D8444D45}" dt="2023-08-15T17:20:08.020" v="119" actId="1076"/>
          <ac:spMkLst>
            <pc:docMk/>
            <pc:sldMk cId="1825164096" sldId="270"/>
            <ac:spMk id="4" creationId="{1CE1E71A-238B-E8A7-0D42-D093083BC47B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정재석" userId="76dea018-bf95-433e-8f66-c73264acc869" providerId="ADAL" clId="{7C7A4D43-6D47-4740-90C8-8436D8444D45}" dt="2023-08-15T17:18:55.385" v="117"/>
              <pc2:cmMkLst xmlns:pc2="http://schemas.microsoft.com/office/powerpoint/2019/9/main/command">
                <pc:docMk/>
                <pc:sldMk cId="1825164096" sldId="270"/>
                <pc2:cmMk id="{3F85639C-3D82-4A72-8F5F-A785A6CC675A}"/>
              </pc2:cmMkLst>
            </pc226:cmChg>
          </p:ext>
        </pc:extLst>
      </pc:sldChg>
      <pc:sldChg chg="modSp new mod">
        <pc:chgData name="정재석" userId="76dea018-bf95-433e-8f66-c73264acc869" providerId="ADAL" clId="{7C7A4D43-6D47-4740-90C8-8436D8444D45}" dt="2023-08-15T17:20:18.360" v="132" actId="20577"/>
        <pc:sldMkLst>
          <pc:docMk/>
          <pc:sldMk cId="640631390" sldId="271"/>
        </pc:sldMkLst>
        <pc:spChg chg="mod">
          <ac:chgData name="정재석" userId="76dea018-bf95-433e-8f66-c73264acc869" providerId="ADAL" clId="{7C7A4D43-6D47-4740-90C8-8436D8444D45}" dt="2023-08-15T17:20:18.360" v="132" actId="20577"/>
          <ac:spMkLst>
            <pc:docMk/>
            <pc:sldMk cId="640631390" sldId="271"/>
            <ac:spMk id="2" creationId="{D6D737BF-B59B-C643-41A1-8E8FC67C9525}"/>
          </ac:spMkLst>
        </pc:spChg>
      </pc:sldChg>
    </pc:docChg>
  </pc:docChgLst>
  <pc:docChgLst>
    <pc:chgData name="게스트 사용자" userId="S::urn:spo:anon#1fe42446baa09c5cc9fe282a773d87c19138ddd0b7ff720fd01fd05bf061f7f0::" providerId="AD" clId="Web-{EC6DAB1E-4524-4303-FA80-0F3B01AB7843}"/>
    <pc:docChg chg="addSld modSld">
      <pc:chgData name="게스트 사용자" userId="S::urn:spo:anon#1fe42446baa09c5cc9fe282a773d87c19138ddd0b7ff720fd01fd05bf061f7f0::" providerId="AD" clId="Web-{EC6DAB1E-4524-4303-FA80-0F3B01AB7843}" dt="2023-08-15T17:59:47.476" v="174" actId="20577"/>
      <pc:docMkLst>
        <pc:docMk/>
      </pc:docMkLst>
      <pc:sldChg chg="modSp">
        <pc:chgData name="게스트 사용자" userId="S::urn:spo:anon#1fe42446baa09c5cc9fe282a773d87c19138ddd0b7ff720fd01fd05bf061f7f0::" providerId="AD" clId="Web-{EC6DAB1E-4524-4303-FA80-0F3B01AB7843}" dt="2023-08-15T17:28:44.173" v="12" actId="20577"/>
        <pc:sldMkLst>
          <pc:docMk/>
          <pc:sldMk cId="455524252" sldId="261"/>
        </pc:sldMkLst>
        <pc:spChg chg="mod">
          <ac:chgData name="게스트 사용자" userId="S::urn:spo:anon#1fe42446baa09c5cc9fe282a773d87c19138ddd0b7ff720fd01fd05bf061f7f0::" providerId="AD" clId="Web-{EC6DAB1E-4524-4303-FA80-0F3B01AB7843}" dt="2023-08-15T17:28:44.173" v="12" actId="20577"/>
          <ac:spMkLst>
            <pc:docMk/>
            <pc:sldMk cId="455524252" sldId="261"/>
            <ac:spMk id="11" creationId="{08A7918C-367F-8F9A-6F94-40571A3A7E4D}"/>
          </ac:spMkLst>
        </pc:spChg>
      </pc:sldChg>
      <pc:sldChg chg="modSp">
        <pc:chgData name="게스트 사용자" userId="S::urn:spo:anon#1fe42446baa09c5cc9fe282a773d87c19138ddd0b7ff720fd01fd05bf061f7f0::" providerId="AD" clId="Web-{EC6DAB1E-4524-4303-FA80-0F3B01AB7843}" dt="2023-08-15T17:28:40.532" v="10" actId="20577"/>
        <pc:sldMkLst>
          <pc:docMk/>
          <pc:sldMk cId="758815398" sldId="263"/>
        </pc:sldMkLst>
        <pc:spChg chg="mod">
          <ac:chgData name="게스트 사용자" userId="S::urn:spo:anon#1fe42446baa09c5cc9fe282a773d87c19138ddd0b7ff720fd01fd05bf061f7f0::" providerId="AD" clId="Web-{EC6DAB1E-4524-4303-FA80-0F3B01AB7843}" dt="2023-08-15T17:28:40.532" v="10" actId="20577"/>
          <ac:spMkLst>
            <pc:docMk/>
            <pc:sldMk cId="758815398" sldId="263"/>
            <ac:spMk id="12" creationId="{131AFCF0-7B80-C9DD-1B1F-8507B25F0CA8}"/>
          </ac:spMkLst>
        </pc:spChg>
      </pc:sldChg>
      <pc:sldChg chg="modSp">
        <pc:chgData name="게스트 사용자" userId="S::urn:spo:anon#1fe42446baa09c5cc9fe282a773d87c19138ddd0b7ff720fd01fd05bf061f7f0::" providerId="AD" clId="Web-{EC6DAB1E-4524-4303-FA80-0F3B01AB7843}" dt="2023-08-15T17:20:50.037" v="2" actId="20577"/>
        <pc:sldMkLst>
          <pc:docMk/>
          <pc:sldMk cId="1825164096" sldId="270"/>
        </pc:sldMkLst>
        <pc:spChg chg="mod">
          <ac:chgData name="게스트 사용자" userId="S::urn:spo:anon#1fe42446baa09c5cc9fe282a773d87c19138ddd0b7ff720fd01fd05bf061f7f0::" providerId="AD" clId="Web-{EC6DAB1E-4524-4303-FA80-0F3B01AB7843}" dt="2023-08-15T17:20:50.037" v="2" actId="20577"/>
          <ac:spMkLst>
            <pc:docMk/>
            <pc:sldMk cId="1825164096" sldId="270"/>
            <ac:spMk id="6" creationId="{F4BDBC5C-559B-E0DD-D587-8DA674741476}"/>
          </ac:spMkLst>
        </pc:spChg>
      </pc:sldChg>
      <pc:sldChg chg="addSp delSp modSp add replId">
        <pc:chgData name="게스트 사용자" userId="S::urn:spo:anon#1fe42446baa09c5cc9fe282a773d87c19138ddd0b7ff720fd01fd05bf061f7f0::" providerId="AD" clId="Web-{EC6DAB1E-4524-4303-FA80-0F3B01AB7843}" dt="2023-08-15T17:57:44.240" v="77" actId="20577"/>
        <pc:sldMkLst>
          <pc:docMk/>
          <pc:sldMk cId="1835827682" sldId="272"/>
        </pc:sldMkLst>
        <pc:spChg chg="add mod">
          <ac:chgData name="게스트 사용자" userId="S::urn:spo:anon#1fe42446baa09c5cc9fe282a773d87c19138ddd0b7ff720fd01fd05bf061f7f0::" providerId="AD" clId="Web-{EC6DAB1E-4524-4303-FA80-0F3B01AB7843}" dt="2023-08-15T17:57:44.240" v="77" actId="20577"/>
          <ac:spMkLst>
            <pc:docMk/>
            <pc:sldMk cId="1835827682" sldId="272"/>
            <ac:spMk id="7" creationId="{AA4D8A85-5239-2354-5359-5D520E3AD48F}"/>
          </ac:spMkLst>
        </pc:spChg>
        <pc:spChg chg="del">
          <ac:chgData name="게스트 사용자" userId="S::urn:spo:anon#1fe42446baa09c5cc9fe282a773d87c19138ddd0b7ff720fd01fd05bf061f7f0::" providerId="AD" clId="Web-{EC6DAB1E-4524-4303-FA80-0F3B01AB7843}" dt="2023-08-15T17:22:23.086" v="4"/>
          <ac:spMkLst>
            <pc:docMk/>
            <pc:sldMk cId="1835827682" sldId="272"/>
            <ac:spMk id="10" creationId="{F80BEDB9-6A2B-9CA4-7B01-A406900440C5}"/>
          </ac:spMkLst>
        </pc:spChg>
        <pc:picChg chg="add del mod">
          <ac:chgData name="게스트 사용자" userId="S::urn:spo:anon#1fe42446baa09c5cc9fe282a773d87c19138ddd0b7ff720fd01fd05bf061f7f0::" providerId="AD" clId="Web-{EC6DAB1E-4524-4303-FA80-0F3B01AB7843}" dt="2023-08-15T17:35:11.475" v="22"/>
          <ac:picMkLst>
            <pc:docMk/>
            <pc:sldMk cId="1835827682" sldId="272"/>
            <ac:picMk id="3" creationId="{EED6688C-E305-8164-9017-5F4A969DE7E2}"/>
          </ac:picMkLst>
        </pc:picChg>
        <pc:picChg chg="add del mod">
          <ac:chgData name="게스트 사용자" userId="S::urn:spo:anon#1fe42446baa09c5cc9fe282a773d87c19138ddd0b7ff720fd01fd05bf061f7f0::" providerId="AD" clId="Web-{EC6DAB1E-4524-4303-FA80-0F3B01AB7843}" dt="2023-08-15T17:35:11.475" v="21"/>
          <ac:picMkLst>
            <pc:docMk/>
            <pc:sldMk cId="1835827682" sldId="272"/>
            <ac:picMk id="4" creationId="{69926959-7E92-3EBA-A7DB-44CDB02CDF09}"/>
          </ac:picMkLst>
        </pc:picChg>
        <pc:picChg chg="add mod">
          <ac:chgData name="게스트 사용자" userId="S::urn:spo:anon#1fe42446baa09c5cc9fe282a773d87c19138ddd0b7ff720fd01fd05bf061f7f0::" providerId="AD" clId="Web-{EC6DAB1E-4524-4303-FA80-0F3B01AB7843}" dt="2023-08-15T17:35:16.007" v="25" actId="1076"/>
          <ac:picMkLst>
            <pc:docMk/>
            <pc:sldMk cId="1835827682" sldId="272"/>
            <ac:picMk id="5" creationId="{DF3FDE3A-F6C8-EFC2-4A13-B452F2ED8A39}"/>
          </ac:picMkLst>
        </pc:picChg>
        <pc:picChg chg="del">
          <ac:chgData name="게스트 사용자" userId="S::urn:spo:anon#1fe42446baa09c5cc9fe282a773d87c19138ddd0b7ff720fd01fd05bf061f7f0::" providerId="AD" clId="Web-{EC6DAB1E-4524-4303-FA80-0F3B01AB7843}" dt="2023-08-15T17:22:23.086" v="6"/>
          <ac:picMkLst>
            <pc:docMk/>
            <pc:sldMk cId="1835827682" sldId="272"/>
            <ac:picMk id="8" creationId="{90F797D7-10B8-A697-927F-5C213D8658F2}"/>
          </ac:picMkLst>
        </pc:picChg>
        <pc:picChg chg="del">
          <ac:chgData name="게스트 사용자" userId="S::urn:spo:anon#1fe42446baa09c5cc9fe282a773d87c19138ddd0b7ff720fd01fd05bf061f7f0::" providerId="AD" clId="Web-{EC6DAB1E-4524-4303-FA80-0F3B01AB7843}" dt="2023-08-15T17:22:23.086" v="5"/>
          <ac:picMkLst>
            <pc:docMk/>
            <pc:sldMk cId="1835827682" sldId="272"/>
            <ac:picMk id="9" creationId="{9B87AB48-9F37-28C4-4D06-550D390F60BF}"/>
          </ac:picMkLst>
        </pc:picChg>
      </pc:sldChg>
      <pc:sldChg chg="addSp delSp modSp add replId">
        <pc:chgData name="게스트 사용자" userId="S::urn:spo:anon#1fe42446baa09c5cc9fe282a773d87c19138ddd0b7ff720fd01fd05bf061f7f0::" providerId="AD" clId="Web-{EC6DAB1E-4524-4303-FA80-0F3B01AB7843}" dt="2023-08-15T17:59:47.476" v="174" actId="20577"/>
        <pc:sldMkLst>
          <pc:docMk/>
          <pc:sldMk cId="148658281" sldId="273"/>
        </pc:sldMkLst>
        <pc:spChg chg="add mod">
          <ac:chgData name="게스트 사용자" userId="S::urn:spo:anon#1fe42446baa09c5cc9fe282a773d87c19138ddd0b7ff720fd01fd05bf061f7f0::" providerId="AD" clId="Web-{EC6DAB1E-4524-4303-FA80-0F3B01AB7843}" dt="2023-08-15T17:59:47.476" v="174" actId="20577"/>
          <ac:spMkLst>
            <pc:docMk/>
            <pc:sldMk cId="148658281" sldId="273"/>
            <ac:spMk id="6" creationId="{A5890F91-A7A1-9582-A5B2-5024A77E9031}"/>
          </ac:spMkLst>
        </pc:spChg>
        <pc:picChg chg="del">
          <ac:chgData name="게스트 사용자" userId="S::urn:spo:anon#1fe42446baa09c5cc9fe282a773d87c19138ddd0b7ff720fd01fd05bf061f7f0::" providerId="AD" clId="Web-{EC6DAB1E-4524-4303-FA80-0F3B01AB7843}" dt="2023-08-15T17:57:52.849" v="78"/>
          <ac:picMkLst>
            <pc:docMk/>
            <pc:sldMk cId="148658281" sldId="273"/>
            <ac:picMk id="4" creationId="{69926959-7E92-3EBA-A7DB-44CDB02CDF09}"/>
          </ac:picMkLst>
        </pc:picChg>
      </pc:sldChg>
    </pc:docChg>
  </pc:docChgLst>
  <pc:docChgLst>
    <pc:chgData name="게스트 사용자" userId="S::urn:spo:anon#1fe42446baa09c5cc9fe282a773d87c19138ddd0b7ff720fd01fd05bf061f7f0::" providerId="AD" clId="Web-{E3EC07CA-97B4-4584-A79C-1AA349A50FA2}"/>
    <pc:docChg chg="addSld delSld modSld sldOrd addMainMaster delMainMaster">
      <pc:chgData name="게스트 사용자" userId="S::urn:spo:anon#1fe42446baa09c5cc9fe282a773d87c19138ddd0b7ff720fd01fd05bf061f7f0::" providerId="AD" clId="Web-{E3EC07CA-97B4-4584-A79C-1AA349A50FA2}" dt="2023-08-15T17:08:02.885" v="884" actId="20577"/>
      <pc:docMkLst>
        <pc:docMk/>
      </pc:docMkLst>
      <pc:sldChg chg="modSp mod modClrScheme chgLayout">
        <pc:chgData name="게스트 사용자" userId="S::urn:spo:anon#1fe42446baa09c5cc9fe282a773d87c19138ddd0b7ff720fd01fd05bf061f7f0::" providerId="AD" clId="Web-{E3EC07CA-97B4-4584-A79C-1AA349A50FA2}" dt="2023-08-15T15:50:43.861" v="203"/>
        <pc:sldMkLst>
          <pc:docMk/>
          <pc:sldMk cId="2549235321" sldId="256"/>
        </pc:sldMkLst>
        <pc:spChg chg="mod ord">
          <ac:chgData name="게스트 사용자" userId="S::urn:spo:anon#1fe42446baa09c5cc9fe282a773d87c19138ddd0b7ff720fd01fd05bf061f7f0::" providerId="AD" clId="Web-{E3EC07CA-97B4-4584-A79C-1AA349A50FA2}" dt="2023-08-15T15:50:43.861" v="203"/>
          <ac:spMkLst>
            <pc:docMk/>
            <pc:sldMk cId="2549235321" sldId="256"/>
            <ac:spMk id="2" creationId="{3B8C5119-3D3E-FDE4-8E22-A8A77FC64941}"/>
          </ac:spMkLst>
        </pc:spChg>
        <pc:spChg chg="mod ord">
          <ac:chgData name="게스트 사용자" userId="S::urn:spo:anon#1fe42446baa09c5cc9fe282a773d87c19138ddd0b7ff720fd01fd05bf061f7f0::" providerId="AD" clId="Web-{E3EC07CA-97B4-4584-A79C-1AA349A50FA2}" dt="2023-08-15T15:50:43.861" v="203"/>
          <ac:spMkLst>
            <pc:docMk/>
            <pc:sldMk cId="2549235321" sldId="256"/>
            <ac:spMk id="3" creationId="{5A9EEC43-22A0-F93B-34D0-7CC8AC62CA57}"/>
          </ac:spMkLst>
        </pc:spChg>
      </pc:sldChg>
      <pc:sldChg chg="addSp delSp modSp new mod setBg modClrScheme chgLayout">
        <pc:chgData name="게스트 사용자" userId="S::urn:spo:anon#1fe42446baa09c5cc9fe282a773d87c19138ddd0b7ff720fd01fd05bf061f7f0::" providerId="AD" clId="Web-{E3EC07CA-97B4-4584-A79C-1AA349A50FA2}" dt="2023-08-15T15:50:43.861" v="203"/>
        <pc:sldMkLst>
          <pc:docMk/>
          <pc:sldMk cId="3478042733" sldId="257"/>
        </pc:sldMkLst>
        <pc:spChg chg="mod ord">
          <ac:chgData name="게스트 사용자" userId="S::urn:spo:anon#1fe42446baa09c5cc9fe282a773d87c19138ddd0b7ff720fd01fd05bf061f7f0::" providerId="AD" clId="Web-{E3EC07CA-97B4-4584-A79C-1AA349A50FA2}" dt="2023-08-15T15:50:43.861" v="203"/>
          <ac:spMkLst>
            <pc:docMk/>
            <pc:sldMk cId="3478042733" sldId="257"/>
            <ac:spMk id="2" creationId="{C385EA02-7B10-20AD-2F56-14C75F634B02}"/>
          </ac:spMkLst>
        </pc:spChg>
        <pc:spChg chg="del">
          <ac:chgData name="게스트 사용자" userId="S::urn:spo:anon#1fe42446baa09c5cc9fe282a773d87c19138ddd0b7ff720fd01fd05bf061f7f0::" providerId="AD" clId="Web-{E3EC07CA-97B4-4584-A79C-1AA349A50FA2}" dt="2023-08-15T15:45:55.247" v="27"/>
          <ac:spMkLst>
            <pc:docMk/>
            <pc:sldMk cId="3478042733" sldId="257"/>
            <ac:spMk id="3" creationId="{0498F11E-5434-80B0-F656-49A8981D1D61}"/>
          </ac:spMkLst>
        </pc:spChg>
        <pc:spChg chg="add del">
          <ac:chgData name="게스트 사용자" userId="S::urn:spo:anon#1fe42446baa09c5cc9fe282a773d87c19138ddd0b7ff720fd01fd05bf061f7f0::" providerId="AD" clId="Web-{E3EC07CA-97B4-4584-A79C-1AA349A50FA2}" dt="2023-08-15T15:50:21.564" v="201"/>
          <ac:spMkLst>
            <pc:docMk/>
            <pc:sldMk cId="3478042733" sldId="257"/>
            <ac:spMk id="9" creationId="{A4AC5506-6312-4701-8D3C-40187889A947}"/>
          </ac:spMkLst>
        </pc:spChg>
        <pc:picChg chg="add mod ord">
          <ac:chgData name="게스트 사용자" userId="S::urn:spo:anon#1fe42446baa09c5cc9fe282a773d87c19138ddd0b7ff720fd01fd05bf061f7f0::" providerId="AD" clId="Web-{E3EC07CA-97B4-4584-A79C-1AA349A50FA2}" dt="2023-08-15T15:50:43.861" v="203"/>
          <ac:picMkLst>
            <pc:docMk/>
            <pc:sldMk cId="3478042733" sldId="257"/>
            <ac:picMk id="4" creationId="{72D94A54-5B32-252C-2EF8-05E679D9DE06}"/>
          </ac:picMkLst>
        </pc:picChg>
      </pc:sldChg>
      <pc:sldChg chg="addSp delSp modSp new mod ord setBg modClrScheme chgLayout">
        <pc:chgData name="게스트 사용자" userId="S::urn:spo:anon#1fe42446baa09c5cc9fe282a773d87c19138ddd0b7ff720fd01fd05bf061f7f0::" providerId="AD" clId="Web-{E3EC07CA-97B4-4584-A79C-1AA349A50FA2}" dt="2023-08-15T16:28:54.818" v="608"/>
        <pc:sldMkLst>
          <pc:docMk/>
          <pc:sldMk cId="1595476192" sldId="258"/>
        </pc:sldMkLst>
        <pc:spChg chg="mod ord">
          <ac:chgData name="게스트 사용자" userId="S::urn:spo:anon#1fe42446baa09c5cc9fe282a773d87c19138ddd0b7ff720fd01fd05bf061f7f0::" providerId="AD" clId="Web-{E3EC07CA-97B4-4584-A79C-1AA349A50FA2}" dt="2023-08-15T15:53:20.847" v="206" actId="20577"/>
          <ac:spMkLst>
            <pc:docMk/>
            <pc:sldMk cId="1595476192" sldId="258"/>
            <ac:spMk id="2" creationId="{03E8E1F9-766E-9B25-FC1D-7B34520A5DCB}"/>
          </ac:spMkLst>
        </pc:spChg>
        <pc:spChg chg="del">
          <ac:chgData name="게스트 사용자" userId="S::urn:spo:anon#1fe42446baa09c5cc9fe282a773d87c19138ddd0b7ff720fd01fd05bf061f7f0::" providerId="AD" clId="Web-{E3EC07CA-97B4-4584-A79C-1AA349A50FA2}" dt="2023-08-15T15:46:51.670" v="39"/>
          <ac:spMkLst>
            <pc:docMk/>
            <pc:sldMk cId="1595476192" sldId="258"/>
            <ac:spMk id="3" creationId="{53F89A2D-59B4-1CBA-15E2-68349B642FE1}"/>
          </ac:spMkLst>
        </pc:spChg>
        <pc:spChg chg="add del">
          <ac:chgData name="게스트 사용자" userId="S::urn:spo:anon#1fe42446baa09c5cc9fe282a773d87c19138ddd0b7ff720fd01fd05bf061f7f0::" providerId="AD" clId="Web-{E3EC07CA-97B4-4584-A79C-1AA349A50FA2}" dt="2023-08-15T15:50:19.517" v="200"/>
          <ac:spMkLst>
            <pc:docMk/>
            <pc:sldMk cId="1595476192" sldId="258"/>
            <ac:spMk id="9" creationId="{A4AC5506-6312-4701-8D3C-40187889A947}"/>
          </ac:spMkLst>
        </pc:spChg>
        <pc:graphicFrameChg chg="add mod modGraphic">
          <ac:chgData name="게스트 사용자" userId="S::urn:spo:anon#1fe42446baa09c5cc9fe282a773d87c19138ddd0b7ff720fd01fd05bf061f7f0::" providerId="AD" clId="Web-{E3EC07CA-97B4-4584-A79C-1AA349A50FA2}" dt="2023-08-15T16:00:52.916" v="365" actId="1076"/>
          <ac:graphicFrameMkLst>
            <pc:docMk/>
            <pc:sldMk cId="1595476192" sldId="258"/>
            <ac:graphicFrameMk id="4" creationId="{B4EF45D0-5D00-ECC6-D6FD-3CFBFCC8EEE0}"/>
          </ac:graphicFrameMkLst>
        </pc:graphicFrameChg>
        <pc:picChg chg="add mod">
          <ac:chgData name="게스트 사용자" userId="S::urn:spo:anon#1fe42446baa09c5cc9fe282a773d87c19138ddd0b7ff720fd01fd05bf061f7f0::" providerId="AD" clId="Web-{E3EC07CA-97B4-4584-A79C-1AA349A50FA2}" dt="2023-08-15T16:01:11.776" v="368" actId="1076"/>
          <ac:picMkLst>
            <pc:docMk/>
            <pc:sldMk cId="1595476192" sldId="258"/>
            <ac:picMk id="5" creationId="{4701247D-73BE-1F83-6508-063B30E48E8C}"/>
          </ac:picMkLst>
        </pc:picChg>
      </pc:sldChg>
      <pc:sldChg chg="addSp modSp add replId">
        <pc:chgData name="게스트 사용자" userId="S::urn:spo:anon#1fe42446baa09c5cc9fe282a773d87c19138ddd0b7ff720fd01fd05bf061f7f0::" providerId="AD" clId="Web-{E3EC07CA-97B4-4584-A79C-1AA349A50FA2}" dt="2023-08-15T16:01:41.151" v="372" actId="1076"/>
        <pc:sldMkLst>
          <pc:docMk/>
          <pc:sldMk cId="1191303110" sldId="259"/>
        </pc:sldMkLst>
        <pc:spChg chg="mod">
          <ac:chgData name="게스트 사용자" userId="S::urn:spo:anon#1fe42446baa09c5cc9fe282a773d87c19138ddd0b7ff720fd01fd05bf061f7f0::" providerId="AD" clId="Web-{E3EC07CA-97B4-4584-A79C-1AA349A50FA2}" dt="2023-08-15T15:54:46.739" v="223" actId="20577"/>
          <ac:spMkLst>
            <pc:docMk/>
            <pc:sldMk cId="1191303110" sldId="259"/>
            <ac:spMk id="2" creationId="{03E8E1F9-766E-9B25-FC1D-7B34520A5DCB}"/>
          </ac:spMkLst>
        </pc:spChg>
        <pc:graphicFrameChg chg="mod modGraphic">
          <ac:chgData name="게스트 사용자" userId="S::urn:spo:anon#1fe42446baa09c5cc9fe282a773d87c19138ddd0b7ff720fd01fd05bf061f7f0::" providerId="AD" clId="Web-{E3EC07CA-97B4-4584-A79C-1AA349A50FA2}" dt="2023-08-15T16:00:47.213" v="364" actId="1076"/>
          <ac:graphicFrameMkLst>
            <pc:docMk/>
            <pc:sldMk cId="1191303110" sldId="259"/>
            <ac:graphicFrameMk id="4" creationId="{B4EF45D0-5D00-ECC6-D6FD-3CFBFCC8EEE0}"/>
          </ac:graphicFrameMkLst>
        </pc:graphicFrameChg>
        <pc:picChg chg="add mod">
          <ac:chgData name="게스트 사용자" userId="S::urn:spo:anon#1fe42446baa09c5cc9fe282a773d87c19138ddd0b7ff720fd01fd05bf061f7f0::" providerId="AD" clId="Web-{E3EC07CA-97B4-4584-A79C-1AA349A50FA2}" dt="2023-08-15T16:01:41.151" v="372" actId="1076"/>
          <ac:picMkLst>
            <pc:docMk/>
            <pc:sldMk cId="1191303110" sldId="259"/>
            <ac:picMk id="3" creationId="{24980CDF-D358-CD4B-E466-92F579DAFFFC}"/>
          </ac:picMkLst>
        </pc:picChg>
      </pc:sldChg>
      <pc:sldChg chg="addSp delSp modSp add replId">
        <pc:chgData name="게스트 사용자" userId="S::urn:spo:anon#1fe42446baa09c5cc9fe282a773d87c19138ddd0b7ff720fd01fd05bf061f7f0::" providerId="AD" clId="Web-{E3EC07CA-97B4-4584-A79C-1AA349A50FA2}" dt="2023-08-15T17:08:02.885" v="884" actId="20577"/>
        <pc:sldMkLst>
          <pc:docMk/>
          <pc:sldMk cId="2762219393" sldId="260"/>
        </pc:sldMkLst>
        <pc:spChg chg="mod">
          <ac:chgData name="게스트 사용자" userId="S::urn:spo:anon#1fe42446baa09c5cc9fe282a773d87c19138ddd0b7ff720fd01fd05bf061f7f0::" providerId="AD" clId="Web-{E3EC07CA-97B4-4584-A79C-1AA349A50FA2}" dt="2023-08-15T16:04:38.201" v="409" actId="1076"/>
          <ac:spMkLst>
            <pc:docMk/>
            <pc:sldMk cId="2762219393" sldId="260"/>
            <ac:spMk id="2" creationId="{03E8E1F9-766E-9B25-FC1D-7B34520A5DCB}"/>
          </ac:spMkLst>
        </pc:spChg>
        <pc:spChg chg="add mod">
          <ac:chgData name="게스트 사용자" userId="S::urn:spo:anon#1fe42446baa09c5cc9fe282a773d87c19138ddd0b7ff720fd01fd05bf061f7f0::" providerId="AD" clId="Web-{E3EC07CA-97B4-4584-A79C-1AA349A50FA2}" dt="2023-08-15T17:08:02.885" v="884" actId="20577"/>
          <ac:spMkLst>
            <pc:docMk/>
            <pc:sldMk cId="2762219393" sldId="260"/>
            <ac:spMk id="10" creationId="{F80BEDB9-6A2B-9CA4-7B01-A406900440C5}"/>
          </ac:spMkLst>
        </pc:spChg>
        <pc:graphicFrameChg chg="del">
          <ac:chgData name="게스트 사용자" userId="S::urn:spo:anon#1fe42446baa09c5cc9fe282a773d87c19138ddd0b7ff720fd01fd05bf061f7f0::" providerId="AD" clId="Web-{E3EC07CA-97B4-4584-A79C-1AA349A50FA2}" dt="2023-08-15T16:02:30.933" v="379"/>
          <ac:graphicFrameMkLst>
            <pc:docMk/>
            <pc:sldMk cId="2762219393" sldId="260"/>
            <ac:graphicFrameMk id="4" creationId="{B4EF45D0-5D00-ECC6-D6FD-3CFBFCC8EEE0}"/>
          </ac:graphicFrameMkLst>
        </pc:graphicFrameChg>
        <pc:picChg chg="del">
          <ac:chgData name="게스트 사용자" userId="S::urn:spo:anon#1fe42446baa09c5cc9fe282a773d87c19138ddd0b7ff720fd01fd05bf061f7f0::" providerId="AD" clId="Web-{E3EC07CA-97B4-4584-A79C-1AA349A50FA2}" dt="2023-08-15T16:02:31.871" v="380"/>
          <ac:picMkLst>
            <pc:docMk/>
            <pc:sldMk cId="2762219393" sldId="260"/>
            <ac:picMk id="3" creationId="{24980CDF-D358-CD4B-E466-92F579DAFFFC}"/>
          </ac:picMkLst>
        </pc:picChg>
        <pc:picChg chg="add del mod">
          <ac:chgData name="게스트 사용자" userId="S::urn:spo:anon#1fe42446baa09c5cc9fe282a773d87c19138ddd0b7ff720fd01fd05bf061f7f0::" providerId="AD" clId="Web-{E3EC07CA-97B4-4584-A79C-1AA349A50FA2}" dt="2023-08-15T16:02:52.918" v="384"/>
          <ac:picMkLst>
            <pc:docMk/>
            <pc:sldMk cId="2762219393" sldId="260"/>
            <ac:picMk id="5" creationId="{A99729A2-C5AD-82E2-9F69-D871199056A1}"/>
          </ac:picMkLst>
        </pc:picChg>
        <pc:picChg chg="add del mod">
          <ac:chgData name="게스트 사용자" userId="S::urn:spo:anon#1fe42446baa09c5cc9fe282a773d87c19138ddd0b7ff720fd01fd05bf061f7f0::" providerId="AD" clId="Web-{E3EC07CA-97B4-4584-A79C-1AA349A50FA2}" dt="2023-08-15T16:03:05.950" v="388"/>
          <ac:picMkLst>
            <pc:docMk/>
            <pc:sldMk cId="2762219393" sldId="260"/>
            <ac:picMk id="6" creationId="{AF41BA62-D5F5-587B-03E8-457109D9D8DB}"/>
          </ac:picMkLst>
        </pc:picChg>
        <pc:picChg chg="add del mod">
          <ac:chgData name="게스트 사용자" userId="S::urn:spo:anon#1fe42446baa09c5cc9fe282a773d87c19138ddd0b7ff720fd01fd05bf061f7f0::" providerId="AD" clId="Web-{E3EC07CA-97B4-4584-A79C-1AA349A50FA2}" dt="2023-08-15T16:03:05.387" v="387"/>
          <ac:picMkLst>
            <pc:docMk/>
            <pc:sldMk cId="2762219393" sldId="260"/>
            <ac:picMk id="7" creationId="{52D73461-0105-B8C9-31DE-33200BADBB39}"/>
          </ac:picMkLst>
        </pc:picChg>
        <pc:picChg chg="add mod">
          <ac:chgData name="게스트 사용자" userId="S::urn:spo:anon#1fe42446baa09c5cc9fe282a773d87c19138ddd0b7ff720fd01fd05bf061f7f0::" providerId="AD" clId="Web-{E3EC07CA-97B4-4584-A79C-1AA349A50FA2}" dt="2023-08-15T16:04:46.379" v="410" actId="1076"/>
          <ac:picMkLst>
            <pc:docMk/>
            <pc:sldMk cId="2762219393" sldId="260"/>
            <ac:picMk id="8" creationId="{90F797D7-10B8-A697-927F-5C213D8658F2}"/>
          </ac:picMkLst>
        </pc:picChg>
        <pc:picChg chg="add mod">
          <ac:chgData name="게스트 사용자" userId="S::urn:spo:anon#1fe42446baa09c5cc9fe282a773d87c19138ddd0b7ff720fd01fd05bf061f7f0::" providerId="AD" clId="Web-{E3EC07CA-97B4-4584-A79C-1AA349A50FA2}" dt="2023-08-15T16:27:45.505" v="588" actId="1076"/>
          <ac:picMkLst>
            <pc:docMk/>
            <pc:sldMk cId="2762219393" sldId="260"/>
            <ac:picMk id="9" creationId="{9B87AB48-9F37-28C4-4D06-550D390F60BF}"/>
          </ac:picMkLst>
        </pc:picChg>
      </pc:sldChg>
      <pc:sldChg chg="add del replId">
        <pc:chgData name="게스트 사용자" userId="S::urn:spo:anon#1fe42446baa09c5cc9fe282a773d87c19138ddd0b7ff720fd01fd05bf061f7f0::" providerId="AD" clId="Web-{E3EC07CA-97B4-4584-A79C-1AA349A50FA2}" dt="2023-08-15T16:02:40.340" v="382"/>
        <pc:sldMkLst>
          <pc:docMk/>
          <pc:sldMk cId="27553120" sldId="261"/>
        </pc:sldMkLst>
      </pc:sldChg>
      <pc:sldChg chg="addSp delSp modSp add replId">
        <pc:chgData name="게스트 사용자" userId="S::urn:spo:anon#1fe42446baa09c5cc9fe282a773d87c19138ddd0b7ff720fd01fd05bf061f7f0::" providerId="AD" clId="Web-{E3EC07CA-97B4-4584-A79C-1AA349A50FA2}" dt="2023-08-15T16:28:35.974" v="603" actId="20577"/>
        <pc:sldMkLst>
          <pc:docMk/>
          <pc:sldMk cId="455524252" sldId="261"/>
        </pc:sldMkLst>
        <pc:spChg chg="mod">
          <ac:chgData name="게스트 사용자" userId="S::urn:spo:anon#1fe42446baa09c5cc9fe282a773d87c19138ddd0b7ff720fd01fd05bf061f7f0::" providerId="AD" clId="Web-{E3EC07CA-97B4-4584-A79C-1AA349A50FA2}" dt="2023-08-15T16:18:34.516" v="563" actId="20577"/>
          <ac:spMkLst>
            <pc:docMk/>
            <pc:sldMk cId="455524252" sldId="261"/>
            <ac:spMk id="2" creationId="{03E8E1F9-766E-9B25-FC1D-7B34520A5DCB}"/>
          </ac:spMkLst>
        </pc:spChg>
        <pc:spChg chg="del">
          <ac:chgData name="게스트 사용자" userId="S::urn:spo:anon#1fe42446baa09c5cc9fe282a773d87c19138ddd0b7ff720fd01fd05bf061f7f0::" providerId="AD" clId="Web-{E3EC07CA-97B4-4584-A79C-1AA349A50FA2}" dt="2023-08-15T16:12:16.073" v="507"/>
          <ac:spMkLst>
            <pc:docMk/>
            <pc:sldMk cId="455524252" sldId="261"/>
            <ac:spMk id="10" creationId="{F80BEDB9-6A2B-9CA4-7B01-A406900440C5}"/>
          </ac:spMkLst>
        </pc:spChg>
        <pc:spChg chg="add mod">
          <ac:chgData name="게스트 사용자" userId="S::urn:spo:anon#1fe42446baa09c5cc9fe282a773d87c19138ddd0b7ff720fd01fd05bf061f7f0::" providerId="AD" clId="Web-{E3EC07CA-97B4-4584-A79C-1AA349A50FA2}" dt="2023-08-15T16:28:35.974" v="603" actId="20577"/>
          <ac:spMkLst>
            <pc:docMk/>
            <pc:sldMk cId="455524252" sldId="261"/>
            <ac:spMk id="11" creationId="{08A7918C-367F-8F9A-6F94-40571A3A7E4D}"/>
          </ac:spMkLst>
        </pc:spChg>
        <pc:picChg chg="add del mod">
          <ac:chgData name="게스트 사용자" userId="S::urn:spo:anon#1fe42446baa09c5cc9fe282a773d87c19138ddd0b7ff720fd01fd05bf061f7f0::" providerId="AD" clId="Web-{E3EC07CA-97B4-4584-A79C-1AA349A50FA2}" dt="2023-08-15T16:13:36.590" v="510"/>
          <ac:picMkLst>
            <pc:docMk/>
            <pc:sldMk cId="455524252" sldId="261"/>
            <ac:picMk id="3" creationId="{C6B8FE64-522E-B9F7-8E07-2C57939533BA}"/>
          </ac:picMkLst>
        </pc:picChg>
        <pc:picChg chg="add mod">
          <ac:chgData name="게스트 사용자" userId="S::urn:spo:anon#1fe42446baa09c5cc9fe282a773d87c19138ddd0b7ff720fd01fd05bf061f7f0::" providerId="AD" clId="Web-{E3EC07CA-97B4-4584-A79C-1AA349A50FA2}" dt="2023-08-15T16:14:44.122" v="522" actId="1076"/>
          <ac:picMkLst>
            <pc:docMk/>
            <pc:sldMk cId="455524252" sldId="261"/>
            <ac:picMk id="4" creationId="{D3778C32-D21A-AF5F-E154-EEC26BA606C3}"/>
          </ac:picMkLst>
        </pc:picChg>
        <pc:picChg chg="add mod">
          <ac:chgData name="게스트 사용자" userId="S::urn:spo:anon#1fe42446baa09c5cc9fe282a773d87c19138ddd0b7ff720fd01fd05bf061f7f0::" providerId="AD" clId="Web-{E3EC07CA-97B4-4584-A79C-1AA349A50FA2}" dt="2023-08-15T16:14:44.075" v="521" actId="1076"/>
          <ac:picMkLst>
            <pc:docMk/>
            <pc:sldMk cId="455524252" sldId="261"/>
            <ac:picMk id="5" creationId="{582A7D9A-A23F-6DDE-8D2E-C1970D30C696}"/>
          </ac:picMkLst>
        </pc:picChg>
        <pc:picChg chg="add mod">
          <ac:chgData name="게스트 사용자" userId="S::urn:spo:anon#1fe42446baa09c5cc9fe282a773d87c19138ddd0b7ff720fd01fd05bf061f7f0::" providerId="AD" clId="Web-{E3EC07CA-97B4-4584-A79C-1AA349A50FA2}" dt="2023-08-15T16:14:49.919" v="524" actId="14100"/>
          <ac:picMkLst>
            <pc:docMk/>
            <pc:sldMk cId="455524252" sldId="261"/>
            <ac:picMk id="6" creationId="{B59C3BBE-12AE-E483-3556-96DE53CE87C7}"/>
          </ac:picMkLst>
        </pc:picChg>
        <pc:picChg chg="del">
          <ac:chgData name="게스트 사용자" userId="S::urn:spo:anon#1fe42446baa09c5cc9fe282a773d87c19138ddd0b7ff720fd01fd05bf061f7f0::" providerId="AD" clId="Web-{E3EC07CA-97B4-4584-A79C-1AA349A50FA2}" dt="2023-08-15T16:12:13.854" v="505"/>
          <ac:picMkLst>
            <pc:docMk/>
            <pc:sldMk cId="455524252" sldId="261"/>
            <ac:picMk id="8" creationId="{90F797D7-10B8-A697-927F-5C213D8658F2}"/>
          </ac:picMkLst>
        </pc:picChg>
        <pc:picChg chg="del">
          <ac:chgData name="게스트 사용자" userId="S::urn:spo:anon#1fe42446baa09c5cc9fe282a773d87c19138ddd0b7ff720fd01fd05bf061f7f0::" providerId="AD" clId="Web-{E3EC07CA-97B4-4584-A79C-1AA349A50FA2}" dt="2023-08-15T16:12:15.151" v="506"/>
          <ac:picMkLst>
            <pc:docMk/>
            <pc:sldMk cId="455524252" sldId="261"/>
            <ac:picMk id="9" creationId="{9B87AB48-9F37-28C4-4D06-550D390F60BF}"/>
          </ac:picMkLst>
        </pc:picChg>
      </pc:sldChg>
      <pc:sldChg chg="new">
        <pc:chgData name="게스트 사용자" userId="S::urn:spo:anon#1fe42446baa09c5cc9fe282a773d87c19138ddd0b7ff720fd01fd05bf061f7f0::" providerId="AD" clId="Web-{E3EC07CA-97B4-4584-A79C-1AA349A50FA2}" dt="2023-08-15T16:15:06.872" v="525"/>
        <pc:sldMkLst>
          <pc:docMk/>
          <pc:sldMk cId="327850735" sldId="262"/>
        </pc:sldMkLst>
      </pc:sldChg>
      <pc:sldChg chg="addSp delSp modSp add ord replId">
        <pc:chgData name="게스트 사용자" userId="S::urn:spo:anon#1fe42446baa09c5cc9fe282a773d87c19138ddd0b7ff720fd01fd05bf061f7f0::" providerId="AD" clId="Web-{E3EC07CA-97B4-4584-A79C-1AA349A50FA2}" dt="2023-08-15T16:28:44.912" v="605"/>
        <pc:sldMkLst>
          <pc:docMk/>
          <pc:sldMk cId="758815398" sldId="263"/>
        </pc:sldMkLst>
        <pc:spChg chg="mod">
          <ac:chgData name="게스트 사용자" userId="S::urn:spo:anon#1fe42446baa09c5cc9fe282a773d87c19138ddd0b7ff720fd01fd05bf061f7f0::" providerId="AD" clId="Web-{E3EC07CA-97B4-4584-A79C-1AA349A50FA2}" dt="2023-08-15T16:18:32.360" v="562" actId="20577"/>
          <ac:spMkLst>
            <pc:docMk/>
            <pc:sldMk cId="758815398" sldId="263"/>
            <ac:spMk id="2" creationId="{03E8E1F9-766E-9B25-FC1D-7B34520A5DCB}"/>
          </ac:spMkLst>
        </pc:spChg>
        <pc:spChg chg="add del mod">
          <ac:chgData name="게스트 사용자" userId="S::urn:spo:anon#1fe42446baa09c5cc9fe282a773d87c19138ddd0b7ff720fd01fd05bf061f7f0::" providerId="AD" clId="Web-{E3EC07CA-97B4-4584-A79C-1AA349A50FA2}" dt="2023-08-15T16:28:44.912" v="605"/>
          <ac:spMkLst>
            <pc:docMk/>
            <pc:sldMk cId="758815398" sldId="263"/>
            <ac:spMk id="10" creationId="{A8BC52B4-F9F4-A7AB-4A93-BAE4A744413C}"/>
          </ac:spMkLst>
        </pc:spChg>
        <pc:spChg chg="add">
          <ac:chgData name="게스트 사용자" userId="S::urn:spo:anon#1fe42446baa09c5cc9fe282a773d87c19138ddd0b7ff720fd01fd05bf061f7f0::" providerId="AD" clId="Web-{E3EC07CA-97B4-4584-A79C-1AA349A50FA2}" dt="2023-08-15T16:28:42.396" v="604"/>
          <ac:spMkLst>
            <pc:docMk/>
            <pc:sldMk cId="758815398" sldId="263"/>
            <ac:spMk id="12" creationId="{131AFCF0-7B80-C9DD-1B1F-8507B25F0CA8}"/>
          </ac:spMkLst>
        </pc:spChg>
        <pc:picChg chg="add mod modCrop">
          <ac:chgData name="게스트 사용자" userId="S::urn:spo:anon#1fe42446baa09c5cc9fe282a773d87c19138ddd0b7ff720fd01fd05bf061f7f0::" providerId="AD" clId="Web-{E3EC07CA-97B4-4584-A79C-1AA349A50FA2}" dt="2023-08-15T16:17:22.546" v="546" actId="1076"/>
          <ac:picMkLst>
            <pc:docMk/>
            <pc:sldMk cId="758815398" sldId="263"/>
            <ac:picMk id="3" creationId="{3D1AC26D-B7B1-56A8-0AA0-2E99C76A4138}"/>
          </ac:picMkLst>
        </pc:picChg>
        <pc:picChg chg="del">
          <ac:chgData name="게스트 사용자" userId="S::urn:spo:anon#1fe42446baa09c5cc9fe282a773d87c19138ddd0b7ff720fd01fd05bf061f7f0::" providerId="AD" clId="Web-{E3EC07CA-97B4-4584-A79C-1AA349A50FA2}" dt="2023-08-15T16:16:23.608" v="531"/>
          <ac:picMkLst>
            <pc:docMk/>
            <pc:sldMk cId="758815398" sldId="263"/>
            <ac:picMk id="4" creationId="{D3778C32-D21A-AF5F-E154-EEC26BA606C3}"/>
          </ac:picMkLst>
        </pc:picChg>
        <pc:picChg chg="del">
          <ac:chgData name="게스트 사용자" userId="S::urn:spo:anon#1fe42446baa09c5cc9fe282a773d87c19138ddd0b7ff720fd01fd05bf061f7f0::" providerId="AD" clId="Web-{E3EC07CA-97B4-4584-A79C-1AA349A50FA2}" dt="2023-08-15T16:16:21.826" v="529"/>
          <ac:picMkLst>
            <pc:docMk/>
            <pc:sldMk cId="758815398" sldId="263"/>
            <ac:picMk id="5" creationId="{582A7D9A-A23F-6DDE-8D2E-C1970D30C696}"/>
          </ac:picMkLst>
        </pc:picChg>
        <pc:picChg chg="del">
          <ac:chgData name="게스트 사용자" userId="S::urn:spo:anon#1fe42446baa09c5cc9fe282a773d87c19138ddd0b7ff720fd01fd05bf061f7f0::" providerId="AD" clId="Web-{E3EC07CA-97B4-4584-A79C-1AA349A50FA2}" dt="2023-08-15T16:16:22.905" v="530"/>
          <ac:picMkLst>
            <pc:docMk/>
            <pc:sldMk cId="758815398" sldId="263"/>
            <ac:picMk id="6" creationId="{B59C3BBE-12AE-E483-3556-96DE53CE87C7}"/>
          </ac:picMkLst>
        </pc:picChg>
        <pc:picChg chg="add mod modCrop">
          <ac:chgData name="게스트 사용자" userId="S::urn:spo:anon#1fe42446baa09c5cc9fe282a773d87c19138ddd0b7ff720fd01fd05bf061f7f0::" providerId="AD" clId="Web-{E3EC07CA-97B4-4584-A79C-1AA349A50FA2}" dt="2023-08-15T16:17:42.796" v="549" actId="1076"/>
          <ac:picMkLst>
            <pc:docMk/>
            <pc:sldMk cId="758815398" sldId="263"/>
            <ac:picMk id="7" creationId="{BAE98563-AD08-0CBE-A1CE-AF4643694683}"/>
          </ac:picMkLst>
        </pc:picChg>
        <pc:picChg chg="add mod modCrop">
          <ac:chgData name="게스트 사용자" userId="S::urn:spo:anon#1fe42446baa09c5cc9fe282a773d87c19138ddd0b7ff720fd01fd05bf061f7f0::" providerId="AD" clId="Web-{E3EC07CA-97B4-4584-A79C-1AA349A50FA2}" dt="2023-08-15T16:18:25.313" v="561" actId="1076"/>
          <ac:picMkLst>
            <pc:docMk/>
            <pc:sldMk cId="758815398" sldId="263"/>
            <ac:picMk id="8" creationId="{4C707147-35D3-7CE3-D3FB-8CACAB455342}"/>
          </ac:picMkLst>
        </pc:picChg>
      </pc:sldChg>
      <pc:sldChg chg="modSp">
        <pc:chgData name="게스트 사용자" userId="S::urn:spo:anon#1fe42446baa09c5cc9fe282a773d87c19138ddd0b7ff720fd01fd05bf061f7f0::" providerId="AD" clId="Web-{E3EC07CA-97B4-4584-A79C-1AA349A50FA2}" dt="2023-08-15T16:41:59.129" v="629" actId="20577"/>
        <pc:sldMkLst>
          <pc:docMk/>
          <pc:sldMk cId="3877175866" sldId="264"/>
        </pc:sldMkLst>
        <pc:spChg chg="mod">
          <ac:chgData name="게스트 사용자" userId="S::urn:spo:anon#1fe42446baa09c5cc9fe282a773d87c19138ddd0b7ff720fd01fd05bf061f7f0::" providerId="AD" clId="Web-{E3EC07CA-97B4-4584-A79C-1AA349A50FA2}" dt="2023-08-15T16:41:59.129" v="629" actId="20577"/>
          <ac:spMkLst>
            <pc:docMk/>
            <pc:sldMk cId="3877175866" sldId="264"/>
            <ac:spMk id="3" creationId="{E60995B2-879D-D440-7468-C7F64EC4C854}"/>
          </ac:spMkLst>
        </pc:spChg>
      </pc:sldChg>
      <pc:sldChg chg="addSp delSp modSp add replId">
        <pc:chgData name="게스트 사용자" userId="S::urn:spo:anon#1fe42446baa09c5cc9fe282a773d87c19138ddd0b7ff720fd01fd05bf061f7f0::" providerId="AD" clId="Web-{E3EC07CA-97B4-4584-A79C-1AA349A50FA2}" dt="2023-08-15T16:49:16.403" v="729" actId="1076"/>
        <pc:sldMkLst>
          <pc:docMk/>
          <pc:sldMk cId="850163543" sldId="265"/>
        </pc:sldMkLst>
        <pc:spChg chg="del">
          <ac:chgData name="게스트 사용자" userId="S::urn:spo:anon#1fe42446baa09c5cc9fe282a773d87c19138ddd0b7ff720fd01fd05bf061f7f0::" providerId="AD" clId="Web-{E3EC07CA-97B4-4584-A79C-1AA349A50FA2}" dt="2023-08-15T16:29:09.709" v="611"/>
          <ac:spMkLst>
            <pc:docMk/>
            <pc:sldMk cId="850163543" sldId="265"/>
            <ac:spMk id="2" creationId="{26C7A95C-88A1-14D0-83F4-3F79118B77C9}"/>
          </ac:spMkLst>
        </pc:spChg>
        <pc:spChg chg="del">
          <ac:chgData name="게스트 사용자" userId="S::urn:spo:anon#1fe42446baa09c5cc9fe282a773d87c19138ddd0b7ff720fd01fd05bf061f7f0::" providerId="AD" clId="Web-{E3EC07CA-97B4-4584-A79C-1AA349A50FA2}" dt="2023-08-15T16:29:09.709" v="610"/>
          <ac:spMkLst>
            <pc:docMk/>
            <pc:sldMk cId="850163543" sldId="265"/>
            <ac:spMk id="3" creationId="{E60995B2-879D-D440-7468-C7F64EC4C854}"/>
          </ac:spMkLst>
        </pc:spChg>
        <pc:spChg chg="add mod">
          <ac:chgData name="게스트 사용자" userId="S::urn:spo:anon#1fe42446baa09c5cc9fe282a773d87c19138ddd0b7ff720fd01fd05bf061f7f0::" providerId="AD" clId="Web-{E3EC07CA-97B4-4584-A79C-1AA349A50FA2}" dt="2023-08-15T16:49:16.403" v="729" actId="1076"/>
          <ac:spMkLst>
            <pc:docMk/>
            <pc:sldMk cId="850163543" sldId="265"/>
            <ac:spMk id="4" creationId="{1CE1E71A-238B-E8A7-0D42-D093083BC47B}"/>
          </ac:spMkLst>
        </pc:spChg>
        <pc:spChg chg="add del mod">
          <ac:chgData name="게스트 사용자" userId="S::urn:spo:anon#1fe42446baa09c5cc9fe282a773d87c19138ddd0b7ff720fd01fd05bf061f7f0::" providerId="AD" clId="Web-{E3EC07CA-97B4-4584-A79C-1AA349A50FA2}" dt="2023-08-15T16:43:30.693" v="637"/>
          <ac:spMkLst>
            <pc:docMk/>
            <pc:sldMk cId="850163543" sldId="265"/>
            <ac:spMk id="5" creationId="{BB4A6B8D-E4F5-39FE-5F9B-A94FCC864A12}"/>
          </ac:spMkLst>
        </pc:spChg>
        <pc:spChg chg="add mod">
          <ac:chgData name="게스트 사용자" userId="S::urn:spo:anon#1fe42446baa09c5cc9fe282a773d87c19138ddd0b7ff720fd01fd05bf061f7f0::" providerId="AD" clId="Web-{E3EC07CA-97B4-4584-A79C-1AA349A50FA2}" dt="2023-08-15T16:49:11.887" v="728" actId="1076"/>
          <ac:spMkLst>
            <pc:docMk/>
            <pc:sldMk cId="850163543" sldId="265"/>
            <ac:spMk id="6" creationId="{F4BDBC5C-559B-E0DD-D587-8DA674741476}"/>
          </ac:spMkLst>
        </pc:spChg>
      </pc:sldChg>
      <pc:sldChg chg="modSp add replId">
        <pc:chgData name="게스트 사용자" userId="S::urn:spo:anon#1fe42446baa09c5cc9fe282a773d87c19138ddd0b7ff720fd01fd05bf061f7f0::" providerId="AD" clId="Web-{E3EC07CA-97B4-4584-A79C-1AA349A50FA2}" dt="2023-08-15T16:49:06.449" v="727" actId="1076"/>
        <pc:sldMkLst>
          <pc:docMk/>
          <pc:sldMk cId="4191950804" sldId="266"/>
        </pc:sldMkLst>
        <pc:spChg chg="mod">
          <ac:chgData name="게스트 사용자" userId="S::urn:spo:anon#1fe42446baa09c5cc9fe282a773d87c19138ddd0b7ff720fd01fd05bf061f7f0::" providerId="AD" clId="Web-{E3EC07CA-97B4-4584-A79C-1AA349A50FA2}" dt="2023-08-15T16:49:02.793" v="726" actId="1076"/>
          <ac:spMkLst>
            <pc:docMk/>
            <pc:sldMk cId="4191950804" sldId="266"/>
            <ac:spMk id="4" creationId="{1CE1E71A-238B-E8A7-0D42-D093083BC47B}"/>
          </ac:spMkLst>
        </pc:spChg>
        <pc:spChg chg="mod">
          <ac:chgData name="게스트 사용자" userId="S::urn:spo:anon#1fe42446baa09c5cc9fe282a773d87c19138ddd0b7ff720fd01fd05bf061f7f0::" providerId="AD" clId="Web-{E3EC07CA-97B4-4584-A79C-1AA349A50FA2}" dt="2023-08-15T16:49:06.449" v="727" actId="1076"/>
          <ac:spMkLst>
            <pc:docMk/>
            <pc:sldMk cId="4191950804" sldId="266"/>
            <ac:spMk id="6" creationId="{F4BDBC5C-559B-E0DD-D587-8DA674741476}"/>
          </ac:spMkLst>
        </pc:spChg>
      </pc:sldChg>
      <pc:sldChg chg="modSp add replId">
        <pc:chgData name="게스트 사용자" userId="S::urn:spo:anon#1fe42446baa09c5cc9fe282a773d87c19138ddd0b7ff720fd01fd05bf061f7f0::" providerId="AD" clId="Web-{E3EC07CA-97B4-4584-A79C-1AA349A50FA2}" dt="2023-08-15T16:49:28.387" v="730" actId="1076"/>
        <pc:sldMkLst>
          <pc:docMk/>
          <pc:sldMk cId="3662625230" sldId="267"/>
        </pc:sldMkLst>
        <pc:spChg chg="mod">
          <ac:chgData name="게스트 사용자" userId="S::urn:spo:anon#1fe42446baa09c5cc9fe282a773d87c19138ddd0b7ff720fd01fd05bf061f7f0::" providerId="AD" clId="Web-{E3EC07CA-97B4-4584-A79C-1AA349A50FA2}" dt="2023-08-15T16:48:59.480" v="725" actId="1076"/>
          <ac:spMkLst>
            <pc:docMk/>
            <pc:sldMk cId="3662625230" sldId="267"/>
            <ac:spMk id="4" creationId="{1CE1E71A-238B-E8A7-0D42-D093083BC47B}"/>
          </ac:spMkLst>
        </pc:spChg>
        <pc:spChg chg="mod">
          <ac:chgData name="게스트 사용자" userId="S::urn:spo:anon#1fe42446baa09c5cc9fe282a773d87c19138ddd0b7ff720fd01fd05bf061f7f0::" providerId="AD" clId="Web-{E3EC07CA-97B4-4584-A79C-1AA349A50FA2}" dt="2023-08-15T16:49:28.387" v="730" actId="1076"/>
          <ac:spMkLst>
            <pc:docMk/>
            <pc:sldMk cId="3662625230" sldId="267"/>
            <ac:spMk id="6" creationId="{F4BDBC5C-559B-E0DD-D587-8DA674741476}"/>
          </ac:spMkLst>
        </pc:spChg>
      </pc:sldChg>
      <pc:sldChg chg="add del replId">
        <pc:chgData name="게스트 사용자" userId="S::urn:spo:anon#1fe42446baa09c5cc9fe282a773d87c19138ddd0b7ff720fd01fd05bf061f7f0::" providerId="AD" clId="Web-{E3EC07CA-97B4-4584-A79C-1AA349A50FA2}" dt="2023-08-15T16:49:48.887" v="732"/>
        <pc:sldMkLst>
          <pc:docMk/>
          <pc:sldMk cId="334205316" sldId="268"/>
        </pc:sldMkLst>
      </pc:sldChg>
      <pc:sldChg chg="modSp add replId">
        <pc:chgData name="게스트 사용자" userId="S::urn:spo:anon#1fe42446baa09c5cc9fe282a773d87c19138ddd0b7ff720fd01fd05bf061f7f0::" providerId="AD" clId="Web-{E3EC07CA-97B4-4584-A79C-1AA349A50FA2}" dt="2023-08-15T16:53:21.219" v="770" actId="1076"/>
        <pc:sldMkLst>
          <pc:docMk/>
          <pc:sldMk cId="3176596640" sldId="268"/>
        </pc:sldMkLst>
        <pc:spChg chg="mod">
          <ac:chgData name="게스트 사용자" userId="S::urn:spo:anon#1fe42446baa09c5cc9fe282a773d87c19138ddd0b7ff720fd01fd05bf061f7f0::" providerId="AD" clId="Web-{E3EC07CA-97B4-4584-A79C-1AA349A50FA2}" dt="2023-08-15T16:50:06.434" v="743" actId="20577"/>
          <ac:spMkLst>
            <pc:docMk/>
            <pc:sldMk cId="3176596640" sldId="268"/>
            <ac:spMk id="4" creationId="{1CE1E71A-238B-E8A7-0D42-D093083BC47B}"/>
          </ac:spMkLst>
        </pc:spChg>
        <pc:spChg chg="mod">
          <ac:chgData name="게스트 사용자" userId="S::urn:spo:anon#1fe42446baa09c5cc9fe282a773d87c19138ddd0b7ff720fd01fd05bf061f7f0::" providerId="AD" clId="Web-{E3EC07CA-97B4-4584-A79C-1AA349A50FA2}" dt="2023-08-15T16:53:21.219" v="770" actId="1076"/>
          <ac:spMkLst>
            <pc:docMk/>
            <pc:sldMk cId="3176596640" sldId="268"/>
            <ac:spMk id="6" creationId="{F4BDBC5C-559B-E0DD-D587-8DA674741476}"/>
          </ac:spMkLst>
        </pc:spChg>
      </pc:sldChg>
      <pc:sldChg chg="modSp add replId">
        <pc:chgData name="게스트 사용자" userId="S::urn:spo:anon#1fe42446baa09c5cc9fe282a773d87c19138ddd0b7ff720fd01fd05bf061f7f0::" providerId="AD" clId="Web-{E3EC07CA-97B4-4584-A79C-1AA349A50FA2}" dt="2023-08-15T16:55:16.345" v="788" actId="1076"/>
        <pc:sldMkLst>
          <pc:docMk/>
          <pc:sldMk cId="3548660513" sldId="269"/>
        </pc:sldMkLst>
        <pc:spChg chg="mod">
          <ac:chgData name="게스트 사용자" userId="S::urn:spo:anon#1fe42446baa09c5cc9fe282a773d87c19138ddd0b7ff720fd01fd05bf061f7f0::" providerId="AD" clId="Web-{E3EC07CA-97B4-4584-A79C-1AA349A50FA2}" dt="2023-08-15T16:53:50.266" v="780" actId="20577"/>
          <ac:spMkLst>
            <pc:docMk/>
            <pc:sldMk cId="3548660513" sldId="269"/>
            <ac:spMk id="4" creationId="{1CE1E71A-238B-E8A7-0D42-D093083BC47B}"/>
          </ac:spMkLst>
        </pc:spChg>
        <pc:spChg chg="mod">
          <ac:chgData name="게스트 사용자" userId="S::urn:spo:anon#1fe42446baa09c5cc9fe282a773d87c19138ddd0b7ff720fd01fd05bf061f7f0::" providerId="AD" clId="Web-{E3EC07CA-97B4-4584-A79C-1AA349A50FA2}" dt="2023-08-15T16:55:16.345" v="788" actId="1076"/>
          <ac:spMkLst>
            <pc:docMk/>
            <pc:sldMk cId="3548660513" sldId="269"/>
            <ac:spMk id="6" creationId="{F4BDBC5C-559B-E0DD-D587-8DA674741476}"/>
          </ac:spMkLst>
        </pc:spChg>
      </pc:sldChg>
      <pc:sldChg chg="addSp delSp modSp add replId">
        <pc:chgData name="게스트 사용자" userId="S::urn:spo:anon#1fe42446baa09c5cc9fe282a773d87c19138ddd0b7ff720fd01fd05bf061f7f0::" providerId="AD" clId="Web-{E3EC07CA-97B4-4584-A79C-1AA349A50FA2}" dt="2023-08-15T17:05:27.410" v="880" actId="20577"/>
        <pc:sldMkLst>
          <pc:docMk/>
          <pc:sldMk cId="1825164096" sldId="270"/>
        </pc:sldMkLst>
        <pc:spChg chg="add del mod">
          <ac:chgData name="게스트 사용자" userId="S::urn:spo:anon#1fe42446baa09c5cc9fe282a773d87c19138ddd0b7ff720fd01fd05bf061f7f0::" providerId="AD" clId="Web-{E3EC07CA-97B4-4584-A79C-1AA349A50FA2}" dt="2023-08-15T17:02:42.686" v="861"/>
          <ac:spMkLst>
            <pc:docMk/>
            <pc:sldMk cId="1825164096" sldId="270"/>
            <ac:spMk id="2" creationId="{16067938-A33A-2E6E-27A4-F6BBF63AC40E}"/>
          </ac:spMkLst>
        </pc:spChg>
        <pc:spChg chg="mod">
          <ac:chgData name="게스트 사용자" userId="S::urn:spo:anon#1fe42446baa09c5cc9fe282a773d87c19138ddd0b7ff720fd01fd05bf061f7f0::" providerId="AD" clId="Web-{E3EC07CA-97B4-4584-A79C-1AA349A50FA2}" dt="2023-08-15T16:56:31.487" v="793" actId="20577"/>
          <ac:spMkLst>
            <pc:docMk/>
            <pc:sldMk cId="1825164096" sldId="270"/>
            <ac:spMk id="4" creationId="{1CE1E71A-238B-E8A7-0D42-D093083BC47B}"/>
          </ac:spMkLst>
        </pc:spChg>
        <pc:spChg chg="mod">
          <ac:chgData name="게스트 사용자" userId="S::urn:spo:anon#1fe42446baa09c5cc9fe282a773d87c19138ddd0b7ff720fd01fd05bf061f7f0::" providerId="AD" clId="Web-{E3EC07CA-97B4-4584-A79C-1AA349A50FA2}" dt="2023-08-15T17:05:27.410" v="880" actId="20577"/>
          <ac:spMkLst>
            <pc:docMk/>
            <pc:sldMk cId="1825164096" sldId="270"/>
            <ac:spMk id="6" creationId="{F4BDBC5C-559B-E0DD-D587-8DA674741476}"/>
          </ac:spMkLst>
        </pc:spChg>
      </pc:sldChg>
      <pc:sldMasterChg chg="add del addSldLayout delSldLayout">
        <pc:chgData name="게스트 사용자" userId="S::urn:spo:anon#1fe42446baa09c5cc9fe282a773d87c19138ddd0b7ff720fd01fd05bf061f7f0::" providerId="AD" clId="Web-{E3EC07CA-97B4-4584-A79C-1AA349A50FA2}" dt="2023-08-15T15:50:43.861" v="203"/>
        <pc:sldMasterMkLst>
          <pc:docMk/>
          <pc:sldMasterMk cId="1112710145" sldId="2147483648"/>
        </pc:sldMasterMkLst>
        <pc:sldLayoutChg chg="add del">
          <pc:chgData name="게스트 사용자" userId="S::urn:spo:anon#1fe42446baa09c5cc9fe282a773d87c19138ddd0b7ff720fd01fd05bf061f7f0::" providerId="AD" clId="Web-{E3EC07CA-97B4-4584-A79C-1AA349A50FA2}" dt="2023-08-15T15:50:43.861" v="203"/>
          <pc:sldLayoutMkLst>
            <pc:docMk/>
            <pc:sldMasterMk cId="1112710145" sldId="2147483648"/>
            <pc:sldLayoutMk cId="3485346229" sldId="2147483649"/>
          </pc:sldLayoutMkLst>
        </pc:sldLayoutChg>
        <pc:sldLayoutChg chg="add del">
          <pc:chgData name="게스트 사용자" userId="S::urn:spo:anon#1fe42446baa09c5cc9fe282a773d87c19138ddd0b7ff720fd01fd05bf061f7f0::" providerId="AD" clId="Web-{E3EC07CA-97B4-4584-A79C-1AA349A50FA2}" dt="2023-08-15T15:50:43.861" v="203"/>
          <pc:sldLayoutMkLst>
            <pc:docMk/>
            <pc:sldMasterMk cId="1112710145" sldId="2147483648"/>
            <pc:sldLayoutMk cId="3302356820" sldId="2147483650"/>
          </pc:sldLayoutMkLst>
        </pc:sldLayoutChg>
        <pc:sldLayoutChg chg="add del">
          <pc:chgData name="게스트 사용자" userId="S::urn:spo:anon#1fe42446baa09c5cc9fe282a773d87c19138ddd0b7ff720fd01fd05bf061f7f0::" providerId="AD" clId="Web-{E3EC07CA-97B4-4584-A79C-1AA349A50FA2}" dt="2023-08-15T15:50:43.861" v="203"/>
          <pc:sldLayoutMkLst>
            <pc:docMk/>
            <pc:sldMasterMk cId="1112710145" sldId="2147483648"/>
            <pc:sldLayoutMk cId="4182499953" sldId="2147483651"/>
          </pc:sldLayoutMkLst>
        </pc:sldLayoutChg>
        <pc:sldLayoutChg chg="add del">
          <pc:chgData name="게스트 사용자" userId="S::urn:spo:anon#1fe42446baa09c5cc9fe282a773d87c19138ddd0b7ff720fd01fd05bf061f7f0::" providerId="AD" clId="Web-{E3EC07CA-97B4-4584-A79C-1AA349A50FA2}" dt="2023-08-15T15:50:43.861" v="203"/>
          <pc:sldLayoutMkLst>
            <pc:docMk/>
            <pc:sldMasterMk cId="1112710145" sldId="2147483648"/>
            <pc:sldLayoutMk cId="578664991" sldId="2147483652"/>
          </pc:sldLayoutMkLst>
        </pc:sldLayoutChg>
        <pc:sldLayoutChg chg="add del">
          <pc:chgData name="게스트 사용자" userId="S::urn:spo:anon#1fe42446baa09c5cc9fe282a773d87c19138ddd0b7ff720fd01fd05bf061f7f0::" providerId="AD" clId="Web-{E3EC07CA-97B4-4584-A79C-1AA349A50FA2}" dt="2023-08-15T15:50:43.861" v="203"/>
          <pc:sldLayoutMkLst>
            <pc:docMk/>
            <pc:sldMasterMk cId="1112710145" sldId="2147483648"/>
            <pc:sldLayoutMk cId="772789092" sldId="2147483653"/>
          </pc:sldLayoutMkLst>
        </pc:sldLayoutChg>
        <pc:sldLayoutChg chg="add del">
          <pc:chgData name="게스트 사용자" userId="S::urn:spo:anon#1fe42446baa09c5cc9fe282a773d87c19138ddd0b7ff720fd01fd05bf061f7f0::" providerId="AD" clId="Web-{E3EC07CA-97B4-4584-A79C-1AA349A50FA2}" dt="2023-08-15T15:50:43.861" v="203"/>
          <pc:sldLayoutMkLst>
            <pc:docMk/>
            <pc:sldMasterMk cId="1112710145" sldId="2147483648"/>
            <pc:sldLayoutMk cId="627491951" sldId="2147483654"/>
          </pc:sldLayoutMkLst>
        </pc:sldLayoutChg>
        <pc:sldLayoutChg chg="add del">
          <pc:chgData name="게스트 사용자" userId="S::urn:spo:anon#1fe42446baa09c5cc9fe282a773d87c19138ddd0b7ff720fd01fd05bf061f7f0::" providerId="AD" clId="Web-{E3EC07CA-97B4-4584-A79C-1AA349A50FA2}" dt="2023-08-15T15:50:43.861" v="203"/>
          <pc:sldLayoutMkLst>
            <pc:docMk/>
            <pc:sldMasterMk cId="1112710145" sldId="2147483648"/>
            <pc:sldLayoutMk cId="921618309" sldId="2147483655"/>
          </pc:sldLayoutMkLst>
        </pc:sldLayoutChg>
        <pc:sldLayoutChg chg="add del">
          <pc:chgData name="게스트 사용자" userId="S::urn:spo:anon#1fe42446baa09c5cc9fe282a773d87c19138ddd0b7ff720fd01fd05bf061f7f0::" providerId="AD" clId="Web-{E3EC07CA-97B4-4584-A79C-1AA349A50FA2}" dt="2023-08-15T15:50:43.861" v="203"/>
          <pc:sldLayoutMkLst>
            <pc:docMk/>
            <pc:sldMasterMk cId="1112710145" sldId="2147483648"/>
            <pc:sldLayoutMk cId="881822331" sldId="2147483656"/>
          </pc:sldLayoutMkLst>
        </pc:sldLayoutChg>
        <pc:sldLayoutChg chg="add del">
          <pc:chgData name="게스트 사용자" userId="S::urn:spo:anon#1fe42446baa09c5cc9fe282a773d87c19138ddd0b7ff720fd01fd05bf061f7f0::" providerId="AD" clId="Web-{E3EC07CA-97B4-4584-A79C-1AA349A50FA2}" dt="2023-08-15T15:50:43.861" v="203"/>
          <pc:sldLayoutMkLst>
            <pc:docMk/>
            <pc:sldMasterMk cId="1112710145" sldId="2147483648"/>
            <pc:sldLayoutMk cId="2591417175" sldId="2147483657"/>
          </pc:sldLayoutMkLst>
        </pc:sldLayoutChg>
        <pc:sldLayoutChg chg="add del">
          <pc:chgData name="게스트 사용자" userId="S::urn:spo:anon#1fe42446baa09c5cc9fe282a773d87c19138ddd0b7ff720fd01fd05bf061f7f0::" providerId="AD" clId="Web-{E3EC07CA-97B4-4584-A79C-1AA349A50FA2}" dt="2023-08-15T15:50:43.861" v="203"/>
          <pc:sldLayoutMkLst>
            <pc:docMk/>
            <pc:sldMasterMk cId="1112710145" sldId="2147483648"/>
            <pc:sldLayoutMk cId="1281798470" sldId="2147483658"/>
          </pc:sldLayoutMkLst>
        </pc:sldLayoutChg>
        <pc:sldLayoutChg chg="add del">
          <pc:chgData name="게스트 사용자" userId="S::urn:spo:anon#1fe42446baa09c5cc9fe282a773d87c19138ddd0b7ff720fd01fd05bf061f7f0::" providerId="AD" clId="Web-{E3EC07CA-97B4-4584-A79C-1AA349A50FA2}" dt="2023-08-15T15:50:43.861" v="203"/>
          <pc:sldLayoutMkLst>
            <pc:docMk/>
            <pc:sldMasterMk cId="1112710145" sldId="2147483648"/>
            <pc:sldLayoutMk cId="3416165107" sldId="2147483659"/>
          </pc:sldLayoutMkLst>
        </pc:sldLayoutChg>
      </pc:sldMasterChg>
      <pc:sldMasterChg chg="add del addSldLayout delSldLayout modSldLayout">
        <pc:chgData name="게스트 사용자" userId="S::urn:spo:anon#1fe42446baa09c5cc9fe282a773d87c19138ddd0b7ff720fd01fd05bf061f7f0::" providerId="AD" clId="Web-{E3EC07CA-97B4-4584-A79C-1AA349A50FA2}" dt="2023-08-15T15:50:43.861" v="203"/>
        <pc:sldMasterMkLst>
          <pc:docMk/>
          <pc:sldMasterMk cId="2382074330" sldId="2147483660"/>
        </pc:sldMasterMkLst>
        <pc:sldLayoutChg chg="add del mod replId">
          <pc:chgData name="게스트 사용자" userId="S::urn:spo:anon#1fe42446baa09c5cc9fe282a773d87c19138ddd0b7ff720fd01fd05bf061f7f0::" providerId="AD" clId="Web-{E3EC07CA-97B4-4584-A79C-1AA349A50FA2}" dt="2023-08-15T15:50:43.861" v="203"/>
          <pc:sldLayoutMkLst>
            <pc:docMk/>
            <pc:sldMasterMk cId="2382074330" sldId="2147483660"/>
            <pc:sldLayoutMk cId="3248617213" sldId="2147483661"/>
          </pc:sldLayoutMkLst>
        </pc:sldLayoutChg>
        <pc:sldLayoutChg chg="add del mod replId">
          <pc:chgData name="게스트 사용자" userId="S::urn:spo:anon#1fe42446baa09c5cc9fe282a773d87c19138ddd0b7ff720fd01fd05bf061f7f0::" providerId="AD" clId="Web-{E3EC07CA-97B4-4584-A79C-1AA349A50FA2}" dt="2023-08-15T15:50:43.861" v="203"/>
          <pc:sldLayoutMkLst>
            <pc:docMk/>
            <pc:sldMasterMk cId="2382074330" sldId="2147483660"/>
            <pc:sldLayoutMk cId="3086678013" sldId="2147483662"/>
          </pc:sldLayoutMkLst>
        </pc:sldLayoutChg>
        <pc:sldLayoutChg chg="add del mod replId">
          <pc:chgData name="게스트 사용자" userId="S::urn:spo:anon#1fe42446baa09c5cc9fe282a773d87c19138ddd0b7ff720fd01fd05bf061f7f0::" providerId="AD" clId="Web-{E3EC07CA-97B4-4584-A79C-1AA349A50FA2}" dt="2023-08-15T15:50:43.861" v="203"/>
          <pc:sldLayoutMkLst>
            <pc:docMk/>
            <pc:sldMasterMk cId="2382074330" sldId="2147483660"/>
            <pc:sldLayoutMk cId="2418210691" sldId="2147483663"/>
          </pc:sldLayoutMkLst>
        </pc:sldLayoutChg>
        <pc:sldLayoutChg chg="add del mod replId">
          <pc:chgData name="게스트 사용자" userId="S::urn:spo:anon#1fe42446baa09c5cc9fe282a773d87c19138ddd0b7ff720fd01fd05bf061f7f0::" providerId="AD" clId="Web-{E3EC07CA-97B4-4584-A79C-1AA349A50FA2}" dt="2023-08-15T15:50:43.861" v="203"/>
          <pc:sldLayoutMkLst>
            <pc:docMk/>
            <pc:sldMasterMk cId="2382074330" sldId="2147483660"/>
            <pc:sldLayoutMk cId="612777905" sldId="2147483664"/>
          </pc:sldLayoutMkLst>
        </pc:sldLayoutChg>
        <pc:sldLayoutChg chg="add del mod replId">
          <pc:chgData name="게스트 사용자" userId="S::urn:spo:anon#1fe42446baa09c5cc9fe282a773d87c19138ddd0b7ff720fd01fd05bf061f7f0::" providerId="AD" clId="Web-{E3EC07CA-97B4-4584-A79C-1AA349A50FA2}" dt="2023-08-15T15:50:43.861" v="203"/>
          <pc:sldLayoutMkLst>
            <pc:docMk/>
            <pc:sldMasterMk cId="2382074330" sldId="2147483660"/>
            <pc:sldLayoutMk cId="142515615" sldId="2147483665"/>
          </pc:sldLayoutMkLst>
        </pc:sldLayoutChg>
        <pc:sldLayoutChg chg="add del mod replId">
          <pc:chgData name="게스트 사용자" userId="S::urn:spo:anon#1fe42446baa09c5cc9fe282a773d87c19138ddd0b7ff720fd01fd05bf061f7f0::" providerId="AD" clId="Web-{E3EC07CA-97B4-4584-A79C-1AA349A50FA2}" dt="2023-08-15T15:50:43.861" v="203"/>
          <pc:sldLayoutMkLst>
            <pc:docMk/>
            <pc:sldMasterMk cId="2382074330" sldId="2147483660"/>
            <pc:sldLayoutMk cId="974372469" sldId="2147483666"/>
          </pc:sldLayoutMkLst>
        </pc:sldLayoutChg>
        <pc:sldLayoutChg chg="add del mod replId">
          <pc:chgData name="게스트 사용자" userId="S::urn:spo:anon#1fe42446baa09c5cc9fe282a773d87c19138ddd0b7ff720fd01fd05bf061f7f0::" providerId="AD" clId="Web-{E3EC07CA-97B4-4584-A79C-1AA349A50FA2}" dt="2023-08-15T15:50:43.861" v="203"/>
          <pc:sldLayoutMkLst>
            <pc:docMk/>
            <pc:sldMasterMk cId="2382074330" sldId="2147483660"/>
            <pc:sldLayoutMk cId="3057159981" sldId="2147483667"/>
          </pc:sldLayoutMkLst>
        </pc:sldLayoutChg>
        <pc:sldLayoutChg chg="add del mod replId">
          <pc:chgData name="게스트 사용자" userId="S::urn:spo:anon#1fe42446baa09c5cc9fe282a773d87c19138ddd0b7ff720fd01fd05bf061f7f0::" providerId="AD" clId="Web-{E3EC07CA-97B4-4584-A79C-1AA349A50FA2}" dt="2023-08-15T15:50:43.861" v="203"/>
          <pc:sldLayoutMkLst>
            <pc:docMk/>
            <pc:sldMasterMk cId="2382074330" sldId="2147483660"/>
            <pc:sldLayoutMk cId="3676686526" sldId="2147483668"/>
          </pc:sldLayoutMkLst>
        </pc:sldLayoutChg>
        <pc:sldLayoutChg chg="add del mod replId">
          <pc:chgData name="게스트 사용자" userId="S::urn:spo:anon#1fe42446baa09c5cc9fe282a773d87c19138ddd0b7ff720fd01fd05bf061f7f0::" providerId="AD" clId="Web-{E3EC07CA-97B4-4584-A79C-1AA349A50FA2}" dt="2023-08-15T15:50:43.861" v="203"/>
          <pc:sldLayoutMkLst>
            <pc:docMk/>
            <pc:sldMasterMk cId="2382074330" sldId="2147483660"/>
            <pc:sldLayoutMk cId="4194004154" sldId="2147483669"/>
          </pc:sldLayoutMkLst>
        </pc:sldLayoutChg>
        <pc:sldLayoutChg chg="add del mod replId">
          <pc:chgData name="게스트 사용자" userId="S::urn:spo:anon#1fe42446baa09c5cc9fe282a773d87c19138ddd0b7ff720fd01fd05bf061f7f0::" providerId="AD" clId="Web-{E3EC07CA-97B4-4584-A79C-1AA349A50FA2}" dt="2023-08-15T15:50:43.861" v="203"/>
          <pc:sldLayoutMkLst>
            <pc:docMk/>
            <pc:sldMasterMk cId="2382074330" sldId="2147483660"/>
            <pc:sldLayoutMk cId="668159400" sldId="2147483670"/>
          </pc:sldLayoutMkLst>
        </pc:sldLayoutChg>
        <pc:sldLayoutChg chg="add del mod replId">
          <pc:chgData name="게스트 사용자" userId="S::urn:spo:anon#1fe42446baa09c5cc9fe282a773d87c19138ddd0b7ff720fd01fd05bf061f7f0::" providerId="AD" clId="Web-{E3EC07CA-97B4-4584-A79C-1AA349A50FA2}" dt="2023-08-15T15:50:43.861" v="203"/>
          <pc:sldLayoutMkLst>
            <pc:docMk/>
            <pc:sldMasterMk cId="2382074330" sldId="2147483660"/>
            <pc:sldLayoutMk cId="3692812236" sldId="2147483671"/>
          </pc:sldLayoutMkLst>
        </pc:sldLayoutChg>
        <pc:sldLayoutChg chg="add del mod replId">
          <pc:chgData name="게스트 사용자" userId="S::urn:spo:anon#1fe42446baa09c5cc9fe282a773d87c19138ddd0b7ff720fd01fd05bf061f7f0::" providerId="AD" clId="Web-{E3EC07CA-97B4-4584-A79C-1AA349A50FA2}" dt="2023-08-15T15:50:43.861" v="203"/>
          <pc:sldLayoutMkLst>
            <pc:docMk/>
            <pc:sldMasterMk cId="2382074330" sldId="2147483660"/>
            <pc:sldLayoutMk cId="3617803349" sldId="2147483672"/>
          </pc:sldLayoutMkLst>
        </pc:sldLayoutChg>
        <pc:sldLayoutChg chg="add del mod replId">
          <pc:chgData name="게스트 사용자" userId="S::urn:spo:anon#1fe42446baa09c5cc9fe282a773d87c19138ddd0b7ff720fd01fd05bf061f7f0::" providerId="AD" clId="Web-{E3EC07CA-97B4-4584-A79C-1AA349A50FA2}" dt="2023-08-15T15:50:43.861" v="203"/>
          <pc:sldLayoutMkLst>
            <pc:docMk/>
            <pc:sldMasterMk cId="2382074330" sldId="2147483660"/>
            <pc:sldLayoutMk cId="4034589774" sldId="2147483673"/>
          </pc:sldLayoutMkLst>
        </pc:sldLayoutChg>
        <pc:sldLayoutChg chg="add del mod replId">
          <pc:chgData name="게스트 사용자" userId="S::urn:spo:anon#1fe42446baa09c5cc9fe282a773d87c19138ddd0b7ff720fd01fd05bf061f7f0::" providerId="AD" clId="Web-{E3EC07CA-97B4-4584-A79C-1AA349A50FA2}" dt="2023-08-15T15:50:43.861" v="203"/>
          <pc:sldLayoutMkLst>
            <pc:docMk/>
            <pc:sldMasterMk cId="2382074330" sldId="2147483660"/>
            <pc:sldLayoutMk cId="1747699489" sldId="2147483674"/>
          </pc:sldLayoutMkLst>
        </pc:sldLayoutChg>
        <pc:sldLayoutChg chg="add del mod replId">
          <pc:chgData name="게스트 사용자" userId="S::urn:spo:anon#1fe42446baa09c5cc9fe282a773d87c19138ddd0b7ff720fd01fd05bf061f7f0::" providerId="AD" clId="Web-{E3EC07CA-97B4-4584-A79C-1AA349A50FA2}" dt="2023-08-15T15:50:43.861" v="203"/>
          <pc:sldLayoutMkLst>
            <pc:docMk/>
            <pc:sldMasterMk cId="2382074330" sldId="2147483660"/>
            <pc:sldLayoutMk cId="1119613322" sldId="2147483675"/>
          </pc:sldLayoutMkLst>
        </pc:sldLayoutChg>
        <pc:sldLayoutChg chg="add del mod replId">
          <pc:chgData name="게스트 사용자" userId="S::urn:spo:anon#1fe42446baa09c5cc9fe282a773d87c19138ddd0b7ff720fd01fd05bf061f7f0::" providerId="AD" clId="Web-{E3EC07CA-97B4-4584-A79C-1AA349A50FA2}" dt="2023-08-15T15:50:43.861" v="203"/>
          <pc:sldLayoutMkLst>
            <pc:docMk/>
            <pc:sldMasterMk cId="2382074330" sldId="2147483660"/>
            <pc:sldLayoutMk cId="1826879337" sldId="2147483676"/>
          </pc:sldLayoutMkLst>
        </pc:sldLayoutChg>
        <pc:sldLayoutChg chg="add del mod replId">
          <pc:chgData name="게스트 사용자" userId="S::urn:spo:anon#1fe42446baa09c5cc9fe282a773d87c19138ddd0b7ff720fd01fd05bf061f7f0::" providerId="AD" clId="Web-{E3EC07CA-97B4-4584-A79C-1AA349A50FA2}" dt="2023-08-15T15:50:43.861" v="203"/>
          <pc:sldLayoutMkLst>
            <pc:docMk/>
            <pc:sldMasterMk cId="2382074330" sldId="2147483660"/>
            <pc:sldLayoutMk cId="439933677" sldId="2147483677"/>
          </pc:sldLayoutMkLst>
        </pc:sldLayoutChg>
      </pc:sldMasterChg>
    </pc:docChg>
  </pc:docChgLst>
</pc:chgInfo>
</file>

<file path=ppt/comments/modernComment_10E_6CC9CB4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F85639C-3D82-4A72-8F5F-A785A6CC675A}" authorId="{C0E34AEB-0084-AE41-4E69-6C965D19F32E}" created="2023-08-15T17:18:55.308">
    <pc:sldMkLst xmlns:pc="http://schemas.microsoft.com/office/powerpoint/2013/main/command">
      <pc:docMk/>
      <pc:sldMk cId="1825164096" sldId="270"/>
    </pc:sldMkLst>
    <p188:txBody>
      <a:bodyPr/>
      <a:lstStyle/>
      <a:p>
        <a:r>
          <a:rPr lang="ko-KR" altLang="en-US"/>
          <a:t>ㅎㅇ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F3501D-1D28-EFC3-56C3-BFC43C7D5A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B7A55D-8AD4-0E9D-DF57-30D82B6FF5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67CBD1-64EA-1980-6C14-E8859B78B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3C917-8237-4420-85BD-120A229994AD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C550FA-1AD6-68CD-419F-565460E4B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6691A0-7FE7-1356-B9BE-0CCA28690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E55B-82E4-42AB-ABBA-453E11F9C9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346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D222CB-825F-BC22-7852-456078ABE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29F330-3569-36D2-2404-46F7C9A9D0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12E0EB-580A-04E2-2CC9-5AADF3701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3C917-8237-4420-85BD-120A229994AD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214B68-F63C-6211-FC46-BF180785C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938AA3-61F5-E730-0536-1CE356CB1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E55B-82E4-42AB-ABBA-453E11F9C9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798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7205F60-5B93-6591-E566-DB742547B9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1426EB-C1A8-766E-11E3-16E0EDB2EF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E59B33-E8C7-A1BF-A591-1EED6E965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3C917-8237-4420-85BD-120A229994AD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1FA6E0-3996-5E14-5D72-DE8E924CE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385796-1E0A-71BB-7BAA-F5CE00A4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E55B-82E4-42AB-ABBA-453E11F9C9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1651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1776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43C839-6CAC-27AA-AA5E-1AEA7BCC5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1130AC-CB91-2704-B790-D6EA3C976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B68BAD-75FA-1215-6688-1EB0D806D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3C917-8237-4420-85BD-120A229994AD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E24ED5-F278-3EE3-F962-D83AC5C57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54D19B-B102-B1E6-5D6E-8080EC7F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E55B-82E4-42AB-ABBA-453E11F9C9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356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D7C364-E7DA-64E2-FCD1-FC3482E21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ABE09F-2823-5E1E-E913-1156369DA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11C9BD-85FB-878E-FE84-2C1C03898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3C917-8237-4420-85BD-120A229994AD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47361B-42AE-A54C-4A97-959179BE9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563C5F-CFBA-4BD6-695F-DC9C8D2F7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E55B-82E4-42AB-ABBA-453E11F9C9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499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F25CFA-C267-7361-6197-BA3B4ADE7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404369-EE50-7187-56B7-8DAB0E7B90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22E69B-6D10-C808-44FC-015AEDF65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5EF6E7-0C22-4AA6-7EE9-B15158B30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3C917-8237-4420-85BD-120A229994AD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DFDD29-88A9-1B0D-AA40-CB1616767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9C5E66-8A5C-EC02-DAD3-5A8C596A2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E55B-82E4-42AB-ABBA-453E11F9C9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664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554185-2C0B-9088-26E3-080F48921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E27301-AC88-F030-9C0C-EA61FCA98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3D28CF-6933-A8C7-539B-B2F2649A5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A15B6E7-1E96-E397-FE6C-AA7515288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B4DB6BD-794D-64FC-C35A-946E5D3F4C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EB55CC5-D9E5-CBC4-E8AA-9CEF1E444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3C917-8237-4420-85BD-120A229994AD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340846A-A971-2143-4971-A3C1CC068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A91C30C-6992-EF5B-3CDC-02EC294E5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E55B-82E4-42AB-ABBA-453E11F9C9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789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7CCEF9-EF12-4FB6-D986-76C645434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0619BE2-1953-4DF6-5DA7-AD5159E9A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3C917-8237-4420-85BD-120A229994AD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52D9DE2-D5C2-813F-3B51-234F68DEE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9C95A4-9374-622A-4674-32A39E89B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E55B-82E4-42AB-ABBA-453E11F9C9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491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ACA0C9-F722-6835-87DD-64566679C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3C917-8237-4420-85BD-120A229994AD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2B7EF5D-19C3-8409-5D5A-D82BA2393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56910E-4C86-7DE5-22BA-9C49BC59E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E55B-82E4-42AB-ABBA-453E11F9C9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618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AE61B1-4416-ED92-3A4A-4ED5EE028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E94A42-9348-3E93-98EC-03D8F33AE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FA2792-5E04-E9F9-CA5C-9FB495092E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71B8B2-060E-4C43-18A2-3D7106EE8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3C917-8237-4420-85BD-120A229994AD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5BBDE1-7474-06D6-B398-01E03E069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3E1E7C-FEEB-3976-6239-B66F42387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E55B-82E4-42AB-ABBA-453E11F9C9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822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657CF7-E171-54E5-AE10-29CB8A0E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7D6F37C-F66D-5FAB-D03F-5CC096AA13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DC9489-AC5E-EEBA-83AA-2798BDB22D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F76082-997D-227F-D4AF-3C8033625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3C917-8237-4420-85BD-120A229994AD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D436F4-6F5A-907A-7816-97D15B809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1EC1B8-2141-24AB-F72B-BECA2D6C6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E55B-82E4-42AB-ABBA-453E11F9C9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417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068C4AA-6C8A-32FB-5695-3E72DF618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2EF152-7D4A-62AD-E264-550DF97E1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CF8A00-855D-4354-662B-D45D7633B5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3C917-8237-4420-85BD-120A229994AD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833C2F-AB36-8320-C6C5-C4B48FEDCF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5D5508-E2B7-0889-1377-C7E24B0096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FE55B-82E4-42AB-ABBA-453E11F9C9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710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6.png"/><Relationship Id="rId21" Type="http://schemas.openxmlformats.org/officeDocument/2006/relationships/image" Target="../media/image20.png"/><Relationship Id="rId42" Type="http://schemas.openxmlformats.org/officeDocument/2006/relationships/image" Target="../media/image41.png"/><Relationship Id="rId63" Type="http://schemas.openxmlformats.org/officeDocument/2006/relationships/image" Target="../media/image62.png"/><Relationship Id="rId84" Type="http://schemas.openxmlformats.org/officeDocument/2006/relationships/image" Target="../media/image83.png"/><Relationship Id="rId138" Type="http://schemas.openxmlformats.org/officeDocument/2006/relationships/image" Target="../media/image137.png"/><Relationship Id="rId159" Type="http://schemas.openxmlformats.org/officeDocument/2006/relationships/image" Target="../media/image158.png"/><Relationship Id="rId107" Type="http://schemas.openxmlformats.org/officeDocument/2006/relationships/image" Target="../media/image106.png"/><Relationship Id="rId11" Type="http://schemas.openxmlformats.org/officeDocument/2006/relationships/image" Target="../media/image10.png"/><Relationship Id="rId32" Type="http://schemas.openxmlformats.org/officeDocument/2006/relationships/image" Target="../media/image31.png"/><Relationship Id="rId53" Type="http://schemas.openxmlformats.org/officeDocument/2006/relationships/image" Target="../media/image52.png"/><Relationship Id="rId74" Type="http://schemas.openxmlformats.org/officeDocument/2006/relationships/image" Target="../media/image73.png"/><Relationship Id="rId128" Type="http://schemas.openxmlformats.org/officeDocument/2006/relationships/image" Target="../media/image127.png"/><Relationship Id="rId149" Type="http://schemas.openxmlformats.org/officeDocument/2006/relationships/image" Target="../media/image148.png"/><Relationship Id="rId5" Type="http://schemas.openxmlformats.org/officeDocument/2006/relationships/image" Target="../media/image4.png"/><Relationship Id="rId95" Type="http://schemas.openxmlformats.org/officeDocument/2006/relationships/image" Target="../media/image94.png"/><Relationship Id="rId160" Type="http://schemas.openxmlformats.org/officeDocument/2006/relationships/image" Target="../media/image159.png"/><Relationship Id="rId22" Type="http://schemas.openxmlformats.org/officeDocument/2006/relationships/image" Target="../media/image21.png"/><Relationship Id="rId43" Type="http://schemas.openxmlformats.org/officeDocument/2006/relationships/image" Target="../media/image42.png"/><Relationship Id="rId64" Type="http://schemas.openxmlformats.org/officeDocument/2006/relationships/image" Target="../media/image63.png"/><Relationship Id="rId118" Type="http://schemas.openxmlformats.org/officeDocument/2006/relationships/image" Target="../media/image117.png"/><Relationship Id="rId139" Type="http://schemas.openxmlformats.org/officeDocument/2006/relationships/image" Target="../media/image138.png"/><Relationship Id="rId85" Type="http://schemas.openxmlformats.org/officeDocument/2006/relationships/image" Target="../media/image84.png"/><Relationship Id="rId150" Type="http://schemas.openxmlformats.org/officeDocument/2006/relationships/image" Target="../media/image149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59" Type="http://schemas.openxmlformats.org/officeDocument/2006/relationships/image" Target="../media/image58.png"/><Relationship Id="rId103" Type="http://schemas.openxmlformats.org/officeDocument/2006/relationships/image" Target="../media/image102.png"/><Relationship Id="rId108" Type="http://schemas.openxmlformats.org/officeDocument/2006/relationships/image" Target="../media/image107.png"/><Relationship Id="rId124" Type="http://schemas.openxmlformats.org/officeDocument/2006/relationships/image" Target="../media/image123.png"/><Relationship Id="rId129" Type="http://schemas.openxmlformats.org/officeDocument/2006/relationships/image" Target="../media/image128.png"/><Relationship Id="rId54" Type="http://schemas.openxmlformats.org/officeDocument/2006/relationships/image" Target="../media/image53.png"/><Relationship Id="rId70" Type="http://schemas.openxmlformats.org/officeDocument/2006/relationships/image" Target="../media/image69.png"/><Relationship Id="rId75" Type="http://schemas.openxmlformats.org/officeDocument/2006/relationships/image" Target="../media/image74.png"/><Relationship Id="rId91" Type="http://schemas.openxmlformats.org/officeDocument/2006/relationships/image" Target="../media/image90.png"/><Relationship Id="rId96" Type="http://schemas.openxmlformats.org/officeDocument/2006/relationships/image" Target="../media/image95.png"/><Relationship Id="rId140" Type="http://schemas.openxmlformats.org/officeDocument/2006/relationships/image" Target="../media/image139.png"/><Relationship Id="rId145" Type="http://schemas.openxmlformats.org/officeDocument/2006/relationships/image" Target="../media/image144.png"/><Relationship Id="rId161" Type="http://schemas.openxmlformats.org/officeDocument/2006/relationships/image" Target="../media/image160.png"/><Relationship Id="rId166" Type="http://schemas.openxmlformats.org/officeDocument/2006/relationships/image" Target="../media/image16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49" Type="http://schemas.openxmlformats.org/officeDocument/2006/relationships/image" Target="../media/image48.png"/><Relationship Id="rId114" Type="http://schemas.openxmlformats.org/officeDocument/2006/relationships/image" Target="../media/image113.png"/><Relationship Id="rId119" Type="http://schemas.openxmlformats.org/officeDocument/2006/relationships/image" Target="../media/image118.png"/><Relationship Id="rId44" Type="http://schemas.openxmlformats.org/officeDocument/2006/relationships/image" Target="../media/image43.png"/><Relationship Id="rId60" Type="http://schemas.openxmlformats.org/officeDocument/2006/relationships/image" Target="../media/image59.png"/><Relationship Id="rId65" Type="http://schemas.openxmlformats.org/officeDocument/2006/relationships/image" Target="../media/image64.png"/><Relationship Id="rId81" Type="http://schemas.openxmlformats.org/officeDocument/2006/relationships/image" Target="../media/image80.png"/><Relationship Id="rId86" Type="http://schemas.openxmlformats.org/officeDocument/2006/relationships/image" Target="../media/image85.png"/><Relationship Id="rId130" Type="http://schemas.openxmlformats.org/officeDocument/2006/relationships/image" Target="../media/image129.png"/><Relationship Id="rId135" Type="http://schemas.openxmlformats.org/officeDocument/2006/relationships/image" Target="../media/image134.png"/><Relationship Id="rId151" Type="http://schemas.openxmlformats.org/officeDocument/2006/relationships/image" Target="../media/image150.png"/><Relationship Id="rId156" Type="http://schemas.openxmlformats.org/officeDocument/2006/relationships/image" Target="../media/image155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9" Type="http://schemas.openxmlformats.org/officeDocument/2006/relationships/image" Target="../media/image38.png"/><Relationship Id="rId109" Type="http://schemas.openxmlformats.org/officeDocument/2006/relationships/image" Target="../media/image108.pn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png"/><Relationship Id="rId76" Type="http://schemas.openxmlformats.org/officeDocument/2006/relationships/image" Target="../media/image75.png"/><Relationship Id="rId97" Type="http://schemas.openxmlformats.org/officeDocument/2006/relationships/image" Target="../media/image96.png"/><Relationship Id="rId104" Type="http://schemas.openxmlformats.org/officeDocument/2006/relationships/image" Target="../media/image103.png"/><Relationship Id="rId120" Type="http://schemas.openxmlformats.org/officeDocument/2006/relationships/image" Target="../media/image119.png"/><Relationship Id="rId125" Type="http://schemas.openxmlformats.org/officeDocument/2006/relationships/image" Target="../media/image124.png"/><Relationship Id="rId141" Type="http://schemas.openxmlformats.org/officeDocument/2006/relationships/image" Target="../media/image140.png"/><Relationship Id="rId146" Type="http://schemas.openxmlformats.org/officeDocument/2006/relationships/image" Target="../media/image145.png"/><Relationship Id="rId7" Type="http://schemas.openxmlformats.org/officeDocument/2006/relationships/image" Target="../media/image6.png"/><Relationship Id="rId71" Type="http://schemas.openxmlformats.org/officeDocument/2006/relationships/image" Target="../media/image70.png"/><Relationship Id="rId92" Type="http://schemas.openxmlformats.org/officeDocument/2006/relationships/image" Target="../media/image91.png"/><Relationship Id="rId162" Type="http://schemas.openxmlformats.org/officeDocument/2006/relationships/image" Target="../media/image161.png"/><Relationship Id="rId2" Type="http://schemas.openxmlformats.org/officeDocument/2006/relationships/image" Target="../media/image1.png"/><Relationship Id="rId29" Type="http://schemas.openxmlformats.org/officeDocument/2006/relationships/image" Target="../media/image28.png"/><Relationship Id="rId24" Type="http://schemas.openxmlformats.org/officeDocument/2006/relationships/image" Target="../media/image23.png"/><Relationship Id="rId40" Type="http://schemas.openxmlformats.org/officeDocument/2006/relationships/image" Target="../media/image39.png"/><Relationship Id="rId45" Type="http://schemas.openxmlformats.org/officeDocument/2006/relationships/image" Target="../media/image44.png"/><Relationship Id="rId66" Type="http://schemas.openxmlformats.org/officeDocument/2006/relationships/image" Target="../media/image65.png"/><Relationship Id="rId87" Type="http://schemas.openxmlformats.org/officeDocument/2006/relationships/image" Target="../media/image86.png"/><Relationship Id="rId110" Type="http://schemas.openxmlformats.org/officeDocument/2006/relationships/image" Target="../media/image109.png"/><Relationship Id="rId115" Type="http://schemas.openxmlformats.org/officeDocument/2006/relationships/image" Target="../media/image114.png"/><Relationship Id="rId131" Type="http://schemas.openxmlformats.org/officeDocument/2006/relationships/image" Target="../media/image130.png"/><Relationship Id="rId136" Type="http://schemas.openxmlformats.org/officeDocument/2006/relationships/image" Target="../media/image135.png"/><Relationship Id="rId157" Type="http://schemas.openxmlformats.org/officeDocument/2006/relationships/image" Target="../media/image156.png"/><Relationship Id="rId61" Type="http://schemas.openxmlformats.org/officeDocument/2006/relationships/image" Target="../media/image60.png"/><Relationship Id="rId82" Type="http://schemas.openxmlformats.org/officeDocument/2006/relationships/image" Target="../media/image81.png"/><Relationship Id="rId152" Type="http://schemas.openxmlformats.org/officeDocument/2006/relationships/image" Target="../media/image151.png"/><Relationship Id="rId19" Type="http://schemas.openxmlformats.org/officeDocument/2006/relationships/image" Target="../media/image18.png"/><Relationship Id="rId14" Type="http://schemas.openxmlformats.org/officeDocument/2006/relationships/image" Target="../media/image13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56" Type="http://schemas.openxmlformats.org/officeDocument/2006/relationships/image" Target="../media/image55.png"/><Relationship Id="rId77" Type="http://schemas.openxmlformats.org/officeDocument/2006/relationships/image" Target="../media/image76.png"/><Relationship Id="rId100" Type="http://schemas.openxmlformats.org/officeDocument/2006/relationships/image" Target="../media/image99.png"/><Relationship Id="rId105" Type="http://schemas.openxmlformats.org/officeDocument/2006/relationships/image" Target="../media/image104.png"/><Relationship Id="rId126" Type="http://schemas.openxmlformats.org/officeDocument/2006/relationships/image" Target="../media/image125.png"/><Relationship Id="rId147" Type="http://schemas.openxmlformats.org/officeDocument/2006/relationships/image" Target="../media/image146.png"/><Relationship Id="rId8" Type="http://schemas.openxmlformats.org/officeDocument/2006/relationships/image" Target="../media/image7.png"/><Relationship Id="rId51" Type="http://schemas.openxmlformats.org/officeDocument/2006/relationships/image" Target="../media/image50.png"/><Relationship Id="rId72" Type="http://schemas.openxmlformats.org/officeDocument/2006/relationships/image" Target="../media/image71.png"/><Relationship Id="rId93" Type="http://schemas.openxmlformats.org/officeDocument/2006/relationships/image" Target="../media/image92.png"/><Relationship Id="rId98" Type="http://schemas.openxmlformats.org/officeDocument/2006/relationships/image" Target="../media/image97.png"/><Relationship Id="rId121" Type="http://schemas.openxmlformats.org/officeDocument/2006/relationships/image" Target="../media/image120.png"/><Relationship Id="rId142" Type="http://schemas.openxmlformats.org/officeDocument/2006/relationships/image" Target="../media/image141.png"/><Relationship Id="rId163" Type="http://schemas.openxmlformats.org/officeDocument/2006/relationships/image" Target="../media/image162.png"/><Relationship Id="rId3" Type="http://schemas.openxmlformats.org/officeDocument/2006/relationships/image" Target="../media/image2.png"/><Relationship Id="rId25" Type="http://schemas.openxmlformats.org/officeDocument/2006/relationships/image" Target="../media/image24.png"/><Relationship Id="rId46" Type="http://schemas.openxmlformats.org/officeDocument/2006/relationships/image" Target="../media/image45.png"/><Relationship Id="rId67" Type="http://schemas.openxmlformats.org/officeDocument/2006/relationships/image" Target="../media/image66.png"/><Relationship Id="rId116" Type="http://schemas.openxmlformats.org/officeDocument/2006/relationships/image" Target="../media/image115.png"/><Relationship Id="rId137" Type="http://schemas.openxmlformats.org/officeDocument/2006/relationships/image" Target="../media/image136.png"/><Relationship Id="rId158" Type="http://schemas.openxmlformats.org/officeDocument/2006/relationships/image" Target="../media/image157.png"/><Relationship Id="rId20" Type="http://schemas.openxmlformats.org/officeDocument/2006/relationships/image" Target="../media/image19.png"/><Relationship Id="rId41" Type="http://schemas.openxmlformats.org/officeDocument/2006/relationships/image" Target="../media/image40.png"/><Relationship Id="rId62" Type="http://schemas.openxmlformats.org/officeDocument/2006/relationships/image" Target="../media/image61.png"/><Relationship Id="rId83" Type="http://schemas.openxmlformats.org/officeDocument/2006/relationships/image" Target="../media/image82.png"/><Relationship Id="rId88" Type="http://schemas.openxmlformats.org/officeDocument/2006/relationships/image" Target="../media/image87.png"/><Relationship Id="rId111" Type="http://schemas.openxmlformats.org/officeDocument/2006/relationships/image" Target="../media/image110.png"/><Relationship Id="rId132" Type="http://schemas.openxmlformats.org/officeDocument/2006/relationships/image" Target="../media/image131.png"/><Relationship Id="rId153" Type="http://schemas.openxmlformats.org/officeDocument/2006/relationships/image" Target="../media/image152.png"/><Relationship Id="rId15" Type="http://schemas.openxmlformats.org/officeDocument/2006/relationships/image" Target="../media/image14.png"/><Relationship Id="rId36" Type="http://schemas.openxmlformats.org/officeDocument/2006/relationships/image" Target="../media/image35.png"/><Relationship Id="rId57" Type="http://schemas.openxmlformats.org/officeDocument/2006/relationships/image" Target="../media/image56.png"/><Relationship Id="rId106" Type="http://schemas.openxmlformats.org/officeDocument/2006/relationships/image" Target="../media/image105.png"/><Relationship Id="rId127" Type="http://schemas.openxmlformats.org/officeDocument/2006/relationships/image" Target="../media/image126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52" Type="http://schemas.openxmlformats.org/officeDocument/2006/relationships/image" Target="../media/image51.png"/><Relationship Id="rId73" Type="http://schemas.openxmlformats.org/officeDocument/2006/relationships/image" Target="../media/image72.png"/><Relationship Id="rId78" Type="http://schemas.openxmlformats.org/officeDocument/2006/relationships/image" Target="../media/image77.png"/><Relationship Id="rId94" Type="http://schemas.openxmlformats.org/officeDocument/2006/relationships/image" Target="../media/image93.png"/><Relationship Id="rId99" Type="http://schemas.openxmlformats.org/officeDocument/2006/relationships/image" Target="../media/image98.png"/><Relationship Id="rId101" Type="http://schemas.openxmlformats.org/officeDocument/2006/relationships/image" Target="../media/image100.png"/><Relationship Id="rId122" Type="http://schemas.openxmlformats.org/officeDocument/2006/relationships/image" Target="../media/image121.png"/><Relationship Id="rId143" Type="http://schemas.openxmlformats.org/officeDocument/2006/relationships/image" Target="../media/image142.png"/><Relationship Id="rId148" Type="http://schemas.openxmlformats.org/officeDocument/2006/relationships/image" Target="../media/image147.png"/><Relationship Id="rId164" Type="http://schemas.openxmlformats.org/officeDocument/2006/relationships/image" Target="../media/image16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26" Type="http://schemas.openxmlformats.org/officeDocument/2006/relationships/image" Target="../media/image25.png"/><Relationship Id="rId47" Type="http://schemas.openxmlformats.org/officeDocument/2006/relationships/image" Target="../media/image46.png"/><Relationship Id="rId68" Type="http://schemas.openxmlformats.org/officeDocument/2006/relationships/image" Target="../media/image67.png"/><Relationship Id="rId89" Type="http://schemas.openxmlformats.org/officeDocument/2006/relationships/image" Target="../media/image88.png"/><Relationship Id="rId112" Type="http://schemas.openxmlformats.org/officeDocument/2006/relationships/image" Target="../media/image111.png"/><Relationship Id="rId133" Type="http://schemas.openxmlformats.org/officeDocument/2006/relationships/image" Target="../media/image132.png"/><Relationship Id="rId154" Type="http://schemas.openxmlformats.org/officeDocument/2006/relationships/image" Target="../media/image153.png"/><Relationship Id="rId16" Type="http://schemas.openxmlformats.org/officeDocument/2006/relationships/image" Target="../media/image15.png"/><Relationship Id="rId37" Type="http://schemas.openxmlformats.org/officeDocument/2006/relationships/image" Target="../media/image36.png"/><Relationship Id="rId58" Type="http://schemas.openxmlformats.org/officeDocument/2006/relationships/image" Target="../media/image57.png"/><Relationship Id="rId79" Type="http://schemas.openxmlformats.org/officeDocument/2006/relationships/image" Target="../media/image78.png"/><Relationship Id="rId102" Type="http://schemas.openxmlformats.org/officeDocument/2006/relationships/image" Target="../media/image101.png"/><Relationship Id="rId123" Type="http://schemas.openxmlformats.org/officeDocument/2006/relationships/image" Target="../media/image122.png"/><Relationship Id="rId144" Type="http://schemas.openxmlformats.org/officeDocument/2006/relationships/image" Target="../media/image143.png"/><Relationship Id="rId90" Type="http://schemas.openxmlformats.org/officeDocument/2006/relationships/image" Target="../media/image89.png"/><Relationship Id="rId165" Type="http://schemas.openxmlformats.org/officeDocument/2006/relationships/image" Target="../media/image164.png"/><Relationship Id="rId27" Type="http://schemas.openxmlformats.org/officeDocument/2006/relationships/image" Target="../media/image26.png"/><Relationship Id="rId48" Type="http://schemas.openxmlformats.org/officeDocument/2006/relationships/image" Target="../media/image47.png"/><Relationship Id="rId69" Type="http://schemas.openxmlformats.org/officeDocument/2006/relationships/image" Target="../media/image68.png"/><Relationship Id="rId113" Type="http://schemas.openxmlformats.org/officeDocument/2006/relationships/image" Target="../media/image112.png"/><Relationship Id="rId134" Type="http://schemas.openxmlformats.org/officeDocument/2006/relationships/image" Target="../media/image133.png"/><Relationship Id="rId80" Type="http://schemas.openxmlformats.org/officeDocument/2006/relationships/image" Target="../media/image79.png"/><Relationship Id="rId155" Type="http://schemas.openxmlformats.org/officeDocument/2006/relationships/image" Target="../media/image15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png"/><Relationship Id="rId4" Type="http://schemas.openxmlformats.org/officeDocument/2006/relationships/image" Target="../media/image18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E_6CC9CB4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309284"/>
            <a:ext cx="970280" cy="128270"/>
          </a:xfrm>
          <a:custGeom>
            <a:avLst/>
            <a:gdLst/>
            <a:ahLst/>
            <a:cxnLst/>
            <a:rect l="l" t="t" r="r" b="b"/>
            <a:pathLst>
              <a:path w="1455420" h="192404">
                <a:moveTo>
                  <a:pt x="1359348" y="0"/>
                </a:moveTo>
                <a:lnTo>
                  <a:pt x="1396739" y="7549"/>
                </a:lnTo>
                <a:lnTo>
                  <a:pt x="1427273" y="28139"/>
                </a:lnTo>
                <a:lnTo>
                  <a:pt x="1447859" y="58677"/>
                </a:lnTo>
                <a:lnTo>
                  <a:pt x="1455408" y="96072"/>
                </a:lnTo>
                <a:lnTo>
                  <a:pt x="1447859" y="133460"/>
                </a:lnTo>
                <a:lnTo>
                  <a:pt x="1427273" y="163995"/>
                </a:lnTo>
                <a:lnTo>
                  <a:pt x="1396739" y="184583"/>
                </a:lnTo>
                <a:lnTo>
                  <a:pt x="1359348" y="192132"/>
                </a:lnTo>
                <a:lnTo>
                  <a:pt x="1327362" y="186677"/>
                </a:lnTo>
                <a:lnTo>
                  <a:pt x="1299938" y="171557"/>
                </a:lnTo>
                <a:lnTo>
                  <a:pt x="1278945" y="148643"/>
                </a:lnTo>
                <a:lnTo>
                  <a:pt x="1266248" y="119806"/>
                </a:lnTo>
                <a:lnTo>
                  <a:pt x="885801" y="119806"/>
                </a:lnTo>
                <a:lnTo>
                  <a:pt x="885801" y="72326"/>
                </a:lnTo>
                <a:lnTo>
                  <a:pt x="1266253" y="72323"/>
                </a:lnTo>
                <a:lnTo>
                  <a:pt x="1278950" y="43486"/>
                </a:lnTo>
                <a:lnTo>
                  <a:pt x="1299944" y="20572"/>
                </a:lnTo>
                <a:lnTo>
                  <a:pt x="1327365" y="5454"/>
                </a:lnTo>
                <a:lnTo>
                  <a:pt x="1359348" y="0"/>
                </a:lnTo>
                <a:close/>
              </a:path>
              <a:path w="1455420" h="192404">
                <a:moveTo>
                  <a:pt x="0" y="72323"/>
                </a:moveTo>
                <a:lnTo>
                  <a:pt x="885801" y="72323"/>
                </a:lnTo>
                <a:lnTo>
                  <a:pt x="885801" y="119806"/>
                </a:lnTo>
                <a:lnTo>
                  <a:pt x="882663" y="119806"/>
                </a:lnTo>
                <a:lnTo>
                  <a:pt x="882663" y="72326"/>
                </a:lnTo>
                <a:lnTo>
                  <a:pt x="0" y="72326"/>
                </a:lnTo>
                <a:close/>
              </a:path>
              <a:path w="1455420" h="192404">
                <a:moveTo>
                  <a:pt x="0" y="72326"/>
                </a:moveTo>
                <a:lnTo>
                  <a:pt x="882663" y="72326"/>
                </a:lnTo>
                <a:lnTo>
                  <a:pt x="882663" y="119806"/>
                </a:lnTo>
                <a:lnTo>
                  <a:pt x="0" y="119806"/>
                </a:lnTo>
                <a:lnTo>
                  <a:pt x="0" y="72326"/>
                </a:lnTo>
                <a:close/>
              </a:path>
            </a:pathLst>
          </a:custGeom>
          <a:solidFill>
            <a:srgbClr val="4C4FBB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grpSp>
        <p:nvGrpSpPr>
          <p:cNvPr id="3" name="object 3"/>
          <p:cNvGrpSpPr/>
          <p:nvPr/>
        </p:nvGrpSpPr>
        <p:grpSpPr>
          <a:xfrm>
            <a:off x="7494016" y="2041197"/>
            <a:ext cx="797137" cy="1504103"/>
            <a:chOff x="11241023" y="3061794"/>
            <a:chExt cx="1195705" cy="2256155"/>
          </a:xfrm>
        </p:grpSpPr>
        <p:sp>
          <p:nvSpPr>
            <p:cNvPr id="4" name="object 4"/>
            <p:cNvSpPr/>
            <p:nvPr/>
          </p:nvSpPr>
          <p:spPr>
            <a:xfrm>
              <a:off x="11268875" y="3089211"/>
              <a:ext cx="1139825" cy="2200275"/>
            </a:xfrm>
            <a:custGeom>
              <a:avLst/>
              <a:gdLst/>
              <a:ahLst/>
              <a:cxnLst/>
              <a:rect l="l" t="t" r="r" b="b"/>
              <a:pathLst>
                <a:path w="1139825" h="2200275">
                  <a:moveTo>
                    <a:pt x="1139571" y="0"/>
                  </a:moveTo>
                  <a:lnTo>
                    <a:pt x="0" y="0"/>
                  </a:lnTo>
                  <a:lnTo>
                    <a:pt x="0" y="332613"/>
                  </a:lnTo>
                  <a:lnTo>
                    <a:pt x="388226" y="332613"/>
                  </a:lnTo>
                  <a:lnTo>
                    <a:pt x="388226" y="2200122"/>
                  </a:lnTo>
                  <a:lnTo>
                    <a:pt x="753275" y="2200122"/>
                  </a:lnTo>
                  <a:lnTo>
                    <a:pt x="753275" y="332613"/>
                  </a:lnTo>
                  <a:lnTo>
                    <a:pt x="1139571" y="332613"/>
                  </a:lnTo>
                  <a:lnTo>
                    <a:pt x="1139571" y="0"/>
                  </a:lnTo>
                  <a:close/>
                </a:path>
              </a:pathLst>
            </a:custGeom>
            <a:solidFill>
              <a:srgbClr val="4C4FBB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5" name="object 5"/>
            <p:cNvSpPr/>
            <p:nvPr/>
          </p:nvSpPr>
          <p:spPr>
            <a:xfrm>
              <a:off x="11268884" y="3089655"/>
              <a:ext cx="1139825" cy="2200275"/>
            </a:xfrm>
            <a:custGeom>
              <a:avLst/>
              <a:gdLst/>
              <a:ahLst/>
              <a:cxnLst/>
              <a:rect l="l" t="t" r="r" b="b"/>
              <a:pathLst>
                <a:path w="1139825" h="2200275">
                  <a:moveTo>
                    <a:pt x="388223" y="331860"/>
                  </a:moveTo>
                  <a:lnTo>
                    <a:pt x="0" y="331860"/>
                  </a:lnTo>
                  <a:lnTo>
                    <a:pt x="0" y="0"/>
                  </a:lnTo>
                  <a:lnTo>
                    <a:pt x="1139562" y="0"/>
                  </a:lnTo>
                  <a:lnTo>
                    <a:pt x="1139562" y="331860"/>
                  </a:lnTo>
                  <a:lnTo>
                    <a:pt x="753270" y="331860"/>
                  </a:lnTo>
                  <a:lnTo>
                    <a:pt x="753270" y="2200110"/>
                  </a:lnTo>
                  <a:lnTo>
                    <a:pt x="388223" y="2200110"/>
                  </a:lnTo>
                  <a:lnTo>
                    <a:pt x="388223" y="331860"/>
                  </a:lnTo>
                  <a:close/>
                </a:path>
              </a:pathLst>
            </a:custGeom>
            <a:ln w="55566">
              <a:solidFill>
                <a:srgbClr val="4C4FBB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8421156" y="2041235"/>
            <a:ext cx="853440" cy="1504103"/>
            <a:chOff x="12631734" y="3061852"/>
            <a:chExt cx="1280160" cy="2256155"/>
          </a:xfrm>
        </p:grpSpPr>
        <p:sp>
          <p:nvSpPr>
            <p:cNvPr id="7" name="object 7"/>
            <p:cNvSpPr/>
            <p:nvPr/>
          </p:nvSpPr>
          <p:spPr>
            <a:xfrm>
              <a:off x="12659537" y="3089655"/>
              <a:ext cx="1224915" cy="2200275"/>
            </a:xfrm>
            <a:custGeom>
              <a:avLst/>
              <a:gdLst/>
              <a:ahLst/>
              <a:cxnLst/>
              <a:rect l="l" t="t" r="r" b="b"/>
              <a:pathLst>
                <a:path w="1224915" h="2200275">
                  <a:moveTo>
                    <a:pt x="365046" y="2200110"/>
                  </a:moveTo>
                  <a:lnTo>
                    <a:pt x="0" y="2200110"/>
                  </a:lnTo>
                  <a:lnTo>
                    <a:pt x="0" y="0"/>
                  </a:lnTo>
                  <a:lnTo>
                    <a:pt x="575575" y="0"/>
                  </a:lnTo>
                  <a:lnTo>
                    <a:pt x="754235" y="2386"/>
                  </a:lnTo>
                  <a:lnTo>
                    <a:pt x="860466" y="19095"/>
                  </a:lnTo>
                  <a:lnTo>
                    <a:pt x="936276" y="64446"/>
                  </a:lnTo>
                  <a:lnTo>
                    <a:pt x="1023674" y="152761"/>
                  </a:lnTo>
                  <a:lnTo>
                    <a:pt x="1096255" y="233641"/>
                  </a:lnTo>
                  <a:lnTo>
                    <a:pt x="1133526" y="299376"/>
                  </a:lnTo>
                  <a:lnTo>
                    <a:pt x="1139872" y="338883"/>
                  </a:lnTo>
                  <a:lnTo>
                    <a:pt x="365046" y="338883"/>
                  </a:lnTo>
                  <a:lnTo>
                    <a:pt x="365046" y="1042989"/>
                  </a:lnTo>
                  <a:lnTo>
                    <a:pt x="1131240" y="1042989"/>
                  </a:lnTo>
                  <a:lnTo>
                    <a:pt x="1124834" y="1069107"/>
                  </a:lnTo>
                  <a:lnTo>
                    <a:pt x="1066921" y="1142607"/>
                  </a:lnTo>
                  <a:lnTo>
                    <a:pt x="954142" y="1239647"/>
                  </a:lnTo>
                  <a:lnTo>
                    <a:pt x="990723" y="1369581"/>
                  </a:lnTo>
                  <a:lnTo>
                    <a:pt x="608410" y="1369581"/>
                  </a:lnTo>
                  <a:lnTo>
                    <a:pt x="599205" y="1370597"/>
                  </a:lnTo>
                  <a:lnTo>
                    <a:pt x="592717" y="1371118"/>
                  </a:lnTo>
                  <a:lnTo>
                    <a:pt x="585866" y="1371310"/>
                  </a:lnTo>
                  <a:lnTo>
                    <a:pt x="365046" y="1371337"/>
                  </a:lnTo>
                  <a:lnTo>
                    <a:pt x="365046" y="2200110"/>
                  </a:lnTo>
                  <a:close/>
                </a:path>
                <a:path w="1224915" h="2200275">
                  <a:moveTo>
                    <a:pt x="1131240" y="1042989"/>
                  </a:moveTo>
                  <a:lnTo>
                    <a:pt x="585232" y="1042989"/>
                  </a:lnTo>
                  <a:lnTo>
                    <a:pt x="636431" y="1042111"/>
                  </a:lnTo>
                  <a:lnTo>
                    <a:pt x="668889" y="1035965"/>
                  </a:lnTo>
                  <a:lnTo>
                    <a:pt x="732989" y="986801"/>
                  </a:lnTo>
                  <a:lnTo>
                    <a:pt x="768163" y="953083"/>
                  </a:lnTo>
                  <a:lnTo>
                    <a:pt x="792880" y="898157"/>
                  </a:lnTo>
                  <a:lnTo>
                    <a:pt x="793830" y="851599"/>
                  </a:lnTo>
                  <a:lnTo>
                    <a:pt x="793830" y="530274"/>
                  </a:lnTo>
                  <a:lnTo>
                    <a:pt x="790571" y="419626"/>
                  </a:lnTo>
                  <a:lnTo>
                    <a:pt x="767756" y="362807"/>
                  </a:lnTo>
                  <a:lnTo>
                    <a:pt x="705828" y="341874"/>
                  </a:lnTo>
                  <a:lnTo>
                    <a:pt x="585232" y="338883"/>
                  </a:lnTo>
                  <a:lnTo>
                    <a:pt x="1139872" y="338883"/>
                  </a:lnTo>
                  <a:lnTo>
                    <a:pt x="1147258" y="384865"/>
                  </a:lnTo>
                  <a:lnTo>
                    <a:pt x="1149219" y="525006"/>
                  </a:lnTo>
                  <a:lnTo>
                    <a:pt x="1149219" y="844575"/>
                  </a:lnTo>
                  <a:lnTo>
                    <a:pt x="1146171" y="982109"/>
                  </a:lnTo>
                  <a:lnTo>
                    <a:pt x="1131240" y="1042989"/>
                  </a:lnTo>
                  <a:close/>
                </a:path>
                <a:path w="1224915" h="2200275">
                  <a:moveTo>
                    <a:pt x="1224546" y="2200110"/>
                  </a:moveTo>
                  <a:lnTo>
                    <a:pt x="830528" y="2200110"/>
                  </a:lnTo>
                  <a:lnTo>
                    <a:pt x="608410" y="1369581"/>
                  </a:lnTo>
                  <a:lnTo>
                    <a:pt x="990723" y="1369581"/>
                  </a:lnTo>
                  <a:lnTo>
                    <a:pt x="1224546" y="2200110"/>
                  </a:lnTo>
                  <a:close/>
                </a:path>
              </a:pathLst>
            </a:custGeom>
            <a:solidFill>
              <a:srgbClr val="4C4FBB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8" name="object 8"/>
            <p:cNvSpPr/>
            <p:nvPr/>
          </p:nvSpPr>
          <p:spPr>
            <a:xfrm>
              <a:off x="12659537" y="3089655"/>
              <a:ext cx="1224915" cy="2200275"/>
            </a:xfrm>
            <a:custGeom>
              <a:avLst/>
              <a:gdLst/>
              <a:ahLst/>
              <a:cxnLst/>
              <a:rect l="l" t="t" r="r" b="b"/>
              <a:pathLst>
                <a:path w="1224915" h="2200275">
                  <a:moveTo>
                    <a:pt x="575575" y="0"/>
                  </a:moveTo>
                  <a:lnTo>
                    <a:pt x="754235" y="2386"/>
                  </a:lnTo>
                  <a:lnTo>
                    <a:pt x="860466" y="19095"/>
                  </a:lnTo>
                  <a:lnTo>
                    <a:pt x="936276" y="64446"/>
                  </a:lnTo>
                  <a:lnTo>
                    <a:pt x="1023674" y="152761"/>
                  </a:lnTo>
                  <a:lnTo>
                    <a:pt x="1096255" y="233641"/>
                  </a:lnTo>
                  <a:lnTo>
                    <a:pt x="1133526" y="299376"/>
                  </a:lnTo>
                  <a:lnTo>
                    <a:pt x="1147258" y="384865"/>
                  </a:lnTo>
                  <a:lnTo>
                    <a:pt x="1149219" y="525006"/>
                  </a:lnTo>
                  <a:lnTo>
                    <a:pt x="1149219" y="844575"/>
                  </a:lnTo>
                  <a:lnTo>
                    <a:pt x="1146171" y="982109"/>
                  </a:lnTo>
                  <a:lnTo>
                    <a:pt x="1124834" y="1069107"/>
                  </a:lnTo>
                  <a:lnTo>
                    <a:pt x="1066921" y="1142607"/>
                  </a:lnTo>
                  <a:lnTo>
                    <a:pt x="954142" y="1239647"/>
                  </a:lnTo>
                  <a:lnTo>
                    <a:pt x="1224546" y="2200110"/>
                  </a:lnTo>
                  <a:lnTo>
                    <a:pt x="830528" y="2200110"/>
                  </a:lnTo>
                  <a:lnTo>
                    <a:pt x="608410" y="1369581"/>
                  </a:lnTo>
                  <a:lnTo>
                    <a:pt x="599205" y="1370597"/>
                  </a:lnTo>
                  <a:lnTo>
                    <a:pt x="592717" y="1371118"/>
                  </a:lnTo>
                  <a:lnTo>
                    <a:pt x="585866" y="1371310"/>
                  </a:lnTo>
                  <a:lnTo>
                    <a:pt x="575575" y="1371337"/>
                  </a:lnTo>
                  <a:lnTo>
                    <a:pt x="365046" y="1371337"/>
                  </a:lnTo>
                  <a:lnTo>
                    <a:pt x="365046" y="2200110"/>
                  </a:lnTo>
                  <a:lnTo>
                    <a:pt x="0" y="2200110"/>
                  </a:lnTo>
                  <a:lnTo>
                    <a:pt x="0" y="0"/>
                  </a:lnTo>
                  <a:lnTo>
                    <a:pt x="575575" y="0"/>
                  </a:lnTo>
                  <a:close/>
                </a:path>
                <a:path w="1224915" h="2200275">
                  <a:moveTo>
                    <a:pt x="793830" y="530274"/>
                  </a:moveTo>
                  <a:lnTo>
                    <a:pt x="790571" y="419626"/>
                  </a:lnTo>
                  <a:lnTo>
                    <a:pt x="767755" y="362807"/>
                  </a:lnTo>
                  <a:lnTo>
                    <a:pt x="705828" y="341874"/>
                  </a:lnTo>
                  <a:lnTo>
                    <a:pt x="585232" y="338883"/>
                  </a:lnTo>
                  <a:lnTo>
                    <a:pt x="365046" y="338883"/>
                  </a:lnTo>
                  <a:lnTo>
                    <a:pt x="365046" y="1042989"/>
                  </a:lnTo>
                  <a:lnTo>
                    <a:pt x="585232" y="1042989"/>
                  </a:lnTo>
                  <a:lnTo>
                    <a:pt x="636431" y="1042111"/>
                  </a:lnTo>
                  <a:lnTo>
                    <a:pt x="696457" y="1019284"/>
                  </a:lnTo>
                  <a:lnTo>
                    <a:pt x="732989" y="986801"/>
                  </a:lnTo>
                  <a:lnTo>
                    <a:pt x="768163" y="953083"/>
                  </a:lnTo>
                  <a:lnTo>
                    <a:pt x="792880" y="898157"/>
                  </a:lnTo>
                  <a:lnTo>
                    <a:pt x="793830" y="851598"/>
                  </a:lnTo>
                  <a:lnTo>
                    <a:pt x="793830" y="530274"/>
                  </a:lnTo>
                  <a:close/>
                </a:path>
              </a:pathLst>
            </a:custGeom>
            <a:ln w="54080">
              <a:solidFill>
                <a:srgbClr val="4C4FBB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9404878" y="2041198"/>
            <a:ext cx="808567" cy="1520613"/>
            <a:chOff x="14107317" y="3061797"/>
            <a:chExt cx="1212850" cy="2280920"/>
          </a:xfrm>
        </p:grpSpPr>
        <p:sp>
          <p:nvSpPr>
            <p:cNvPr id="10" name="object 10"/>
            <p:cNvSpPr/>
            <p:nvPr/>
          </p:nvSpPr>
          <p:spPr>
            <a:xfrm>
              <a:off x="14135174" y="3089655"/>
              <a:ext cx="1156970" cy="2225040"/>
            </a:xfrm>
            <a:custGeom>
              <a:avLst/>
              <a:gdLst/>
              <a:ahLst/>
              <a:cxnLst/>
              <a:rect l="l" t="t" r="r" b="b"/>
              <a:pathLst>
                <a:path w="1156969" h="2225040">
                  <a:moveTo>
                    <a:pt x="577507" y="2224692"/>
                  </a:moveTo>
                  <a:lnTo>
                    <a:pt x="435303" y="2222305"/>
                  </a:lnTo>
                  <a:lnTo>
                    <a:pt x="345248" y="2205597"/>
                  </a:lnTo>
                  <a:lnTo>
                    <a:pt x="268956" y="2160246"/>
                  </a:lnTo>
                  <a:lnTo>
                    <a:pt x="168037" y="2071931"/>
                  </a:lnTo>
                  <a:lnTo>
                    <a:pt x="70890" y="1980214"/>
                  </a:lnTo>
                  <a:lnTo>
                    <a:pt x="21004" y="1911049"/>
                  </a:lnTo>
                  <a:lnTo>
                    <a:pt x="2625" y="1829703"/>
                  </a:lnTo>
                  <a:lnTo>
                    <a:pt x="0" y="1701442"/>
                  </a:lnTo>
                  <a:lnTo>
                    <a:pt x="0" y="0"/>
                  </a:lnTo>
                  <a:lnTo>
                    <a:pt x="357320" y="0"/>
                  </a:lnTo>
                  <a:lnTo>
                    <a:pt x="357320" y="1697930"/>
                  </a:lnTo>
                  <a:lnTo>
                    <a:pt x="358286" y="1744474"/>
                  </a:lnTo>
                  <a:lnTo>
                    <a:pt x="383395" y="1799044"/>
                  </a:lnTo>
                  <a:lnTo>
                    <a:pt x="419127" y="1832254"/>
                  </a:lnTo>
                  <a:lnTo>
                    <a:pt x="456217" y="1864230"/>
                  </a:lnTo>
                  <a:lnTo>
                    <a:pt x="516635" y="1886700"/>
                  </a:lnTo>
                  <a:lnTo>
                    <a:pt x="567849" y="1887564"/>
                  </a:lnTo>
                  <a:lnTo>
                    <a:pt x="619048" y="1886700"/>
                  </a:lnTo>
                  <a:lnTo>
                    <a:pt x="679074" y="1864230"/>
                  </a:lnTo>
                  <a:lnTo>
                    <a:pt x="715606" y="1832254"/>
                  </a:lnTo>
                  <a:lnTo>
                    <a:pt x="750780" y="1799044"/>
                  </a:lnTo>
                  <a:lnTo>
                    <a:pt x="775496" y="1744474"/>
                  </a:lnTo>
                  <a:lnTo>
                    <a:pt x="776447" y="1697930"/>
                  </a:lnTo>
                  <a:lnTo>
                    <a:pt x="776447" y="0"/>
                  </a:lnTo>
                  <a:lnTo>
                    <a:pt x="1156945" y="0"/>
                  </a:lnTo>
                  <a:lnTo>
                    <a:pt x="1156945" y="1701442"/>
                  </a:lnTo>
                  <a:lnTo>
                    <a:pt x="1154289" y="1831706"/>
                  </a:lnTo>
                  <a:lnTo>
                    <a:pt x="1135699" y="1913902"/>
                  </a:lnTo>
                  <a:lnTo>
                    <a:pt x="1085239" y="1982930"/>
                  </a:lnTo>
                  <a:lnTo>
                    <a:pt x="986976" y="2073687"/>
                  </a:lnTo>
                  <a:lnTo>
                    <a:pt x="884971" y="2160987"/>
                  </a:lnTo>
                  <a:lnTo>
                    <a:pt x="808316" y="2205816"/>
                  </a:lnTo>
                  <a:lnTo>
                    <a:pt x="718624" y="2222333"/>
                  </a:lnTo>
                  <a:lnTo>
                    <a:pt x="577507" y="2224692"/>
                  </a:lnTo>
                  <a:close/>
                </a:path>
              </a:pathLst>
            </a:custGeom>
            <a:solidFill>
              <a:srgbClr val="4C4FBB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4135174" y="3089655"/>
              <a:ext cx="1156970" cy="2225040"/>
            </a:xfrm>
            <a:custGeom>
              <a:avLst/>
              <a:gdLst/>
              <a:ahLst/>
              <a:cxnLst/>
              <a:rect l="l" t="t" r="r" b="b"/>
              <a:pathLst>
                <a:path w="1156969" h="2225040">
                  <a:moveTo>
                    <a:pt x="577507" y="2224692"/>
                  </a:moveTo>
                  <a:lnTo>
                    <a:pt x="435303" y="2222305"/>
                  </a:lnTo>
                  <a:lnTo>
                    <a:pt x="345248" y="2205597"/>
                  </a:lnTo>
                  <a:lnTo>
                    <a:pt x="268956" y="2160246"/>
                  </a:lnTo>
                  <a:lnTo>
                    <a:pt x="168037" y="2071931"/>
                  </a:lnTo>
                  <a:lnTo>
                    <a:pt x="70890" y="1980214"/>
                  </a:lnTo>
                  <a:lnTo>
                    <a:pt x="21004" y="1911049"/>
                  </a:lnTo>
                  <a:lnTo>
                    <a:pt x="2625" y="1829703"/>
                  </a:lnTo>
                  <a:lnTo>
                    <a:pt x="0" y="1701442"/>
                  </a:lnTo>
                  <a:lnTo>
                    <a:pt x="0" y="0"/>
                  </a:lnTo>
                  <a:lnTo>
                    <a:pt x="357320" y="0"/>
                  </a:lnTo>
                  <a:lnTo>
                    <a:pt x="357320" y="1697930"/>
                  </a:lnTo>
                  <a:lnTo>
                    <a:pt x="358286" y="1744474"/>
                  </a:lnTo>
                  <a:lnTo>
                    <a:pt x="383395" y="1799044"/>
                  </a:lnTo>
                  <a:lnTo>
                    <a:pt x="419127" y="1832254"/>
                  </a:lnTo>
                  <a:lnTo>
                    <a:pt x="456217" y="1864230"/>
                  </a:lnTo>
                  <a:lnTo>
                    <a:pt x="516635" y="1886700"/>
                  </a:lnTo>
                  <a:lnTo>
                    <a:pt x="567849" y="1887564"/>
                  </a:lnTo>
                  <a:lnTo>
                    <a:pt x="619048" y="1886700"/>
                  </a:lnTo>
                  <a:lnTo>
                    <a:pt x="679074" y="1864230"/>
                  </a:lnTo>
                  <a:lnTo>
                    <a:pt x="715606" y="1832254"/>
                  </a:lnTo>
                  <a:lnTo>
                    <a:pt x="750780" y="1799044"/>
                  </a:lnTo>
                  <a:lnTo>
                    <a:pt x="775496" y="1744474"/>
                  </a:lnTo>
                  <a:lnTo>
                    <a:pt x="776447" y="1697930"/>
                  </a:lnTo>
                  <a:lnTo>
                    <a:pt x="776447" y="0"/>
                  </a:lnTo>
                  <a:lnTo>
                    <a:pt x="1156945" y="0"/>
                  </a:lnTo>
                  <a:lnTo>
                    <a:pt x="1156945" y="1701442"/>
                  </a:lnTo>
                  <a:lnTo>
                    <a:pt x="1154289" y="1831706"/>
                  </a:lnTo>
                  <a:lnTo>
                    <a:pt x="1135699" y="1913902"/>
                  </a:lnTo>
                  <a:lnTo>
                    <a:pt x="1085239" y="1982930"/>
                  </a:lnTo>
                  <a:lnTo>
                    <a:pt x="986976" y="2073687"/>
                  </a:lnTo>
                  <a:lnTo>
                    <a:pt x="884971" y="2160987"/>
                  </a:lnTo>
                  <a:lnTo>
                    <a:pt x="808316" y="2205816"/>
                  </a:lnTo>
                  <a:lnTo>
                    <a:pt x="718624" y="2222333"/>
                  </a:lnTo>
                  <a:lnTo>
                    <a:pt x="577507" y="2224692"/>
                  </a:lnTo>
                  <a:close/>
                </a:path>
              </a:pathLst>
            </a:custGeom>
            <a:ln w="55559">
              <a:solidFill>
                <a:srgbClr val="4C4FBB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0343522" y="2039981"/>
            <a:ext cx="730250" cy="1505373"/>
            <a:chOff x="15515282" y="3059971"/>
            <a:chExt cx="1095375" cy="2258060"/>
          </a:xfrm>
        </p:grpSpPr>
        <p:sp>
          <p:nvSpPr>
            <p:cNvPr id="13" name="object 13"/>
            <p:cNvSpPr/>
            <p:nvPr/>
          </p:nvSpPr>
          <p:spPr>
            <a:xfrm>
              <a:off x="15543201" y="3088004"/>
              <a:ext cx="1039494" cy="2201545"/>
            </a:xfrm>
            <a:custGeom>
              <a:avLst/>
              <a:gdLst/>
              <a:ahLst/>
              <a:cxnLst/>
              <a:rect l="l" t="t" r="r" b="b"/>
              <a:pathLst>
                <a:path w="1039494" h="2201545">
                  <a:moveTo>
                    <a:pt x="1039126" y="0"/>
                  </a:moveTo>
                  <a:lnTo>
                    <a:pt x="0" y="0"/>
                  </a:lnTo>
                  <a:lnTo>
                    <a:pt x="0" y="331406"/>
                  </a:lnTo>
                  <a:lnTo>
                    <a:pt x="0" y="933742"/>
                  </a:lnTo>
                  <a:lnTo>
                    <a:pt x="0" y="1267574"/>
                  </a:lnTo>
                  <a:lnTo>
                    <a:pt x="0" y="1869922"/>
                  </a:lnTo>
                  <a:lnTo>
                    <a:pt x="0" y="2201329"/>
                  </a:lnTo>
                  <a:lnTo>
                    <a:pt x="1039126" y="2201329"/>
                  </a:lnTo>
                  <a:lnTo>
                    <a:pt x="1039126" y="1869922"/>
                  </a:lnTo>
                  <a:lnTo>
                    <a:pt x="365048" y="1869922"/>
                  </a:lnTo>
                  <a:lnTo>
                    <a:pt x="365048" y="1267574"/>
                  </a:lnTo>
                  <a:lnTo>
                    <a:pt x="857567" y="1267574"/>
                  </a:lnTo>
                  <a:lnTo>
                    <a:pt x="857567" y="933742"/>
                  </a:lnTo>
                  <a:lnTo>
                    <a:pt x="365048" y="933742"/>
                  </a:lnTo>
                  <a:lnTo>
                    <a:pt x="365048" y="331406"/>
                  </a:lnTo>
                  <a:lnTo>
                    <a:pt x="1039126" y="331406"/>
                  </a:lnTo>
                  <a:lnTo>
                    <a:pt x="1039126" y="0"/>
                  </a:lnTo>
                  <a:close/>
                </a:path>
              </a:pathLst>
            </a:custGeom>
            <a:solidFill>
              <a:srgbClr val="4C4FBB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15543210" y="3087899"/>
              <a:ext cx="1039494" cy="2202180"/>
            </a:xfrm>
            <a:custGeom>
              <a:avLst/>
              <a:gdLst/>
              <a:ahLst/>
              <a:cxnLst/>
              <a:rect l="l" t="t" r="r" b="b"/>
              <a:pathLst>
                <a:path w="1039494" h="2202179">
                  <a:moveTo>
                    <a:pt x="0" y="2201866"/>
                  </a:moveTo>
                  <a:lnTo>
                    <a:pt x="0" y="0"/>
                  </a:lnTo>
                  <a:lnTo>
                    <a:pt x="1039126" y="0"/>
                  </a:lnTo>
                  <a:lnTo>
                    <a:pt x="1039126" y="331860"/>
                  </a:lnTo>
                  <a:lnTo>
                    <a:pt x="365046" y="331860"/>
                  </a:lnTo>
                  <a:lnTo>
                    <a:pt x="365046" y="934125"/>
                  </a:lnTo>
                  <a:lnTo>
                    <a:pt x="857568" y="934125"/>
                  </a:lnTo>
                  <a:lnTo>
                    <a:pt x="857568" y="1267741"/>
                  </a:lnTo>
                  <a:lnTo>
                    <a:pt x="365046" y="1267741"/>
                  </a:lnTo>
                  <a:lnTo>
                    <a:pt x="365046" y="1870006"/>
                  </a:lnTo>
                  <a:lnTo>
                    <a:pt x="1039126" y="1870006"/>
                  </a:lnTo>
                  <a:lnTo>
                    <a:pt x="1039126" y="2201866"/>
                  </a:lnTo>
                  <a:lnTo>
                    <a:pt x="0" y="2201866"/>
                  </a:lnTo>
                  <a:close/>
                </a:path>
              </a:pathLst>
            </a:custGeom>
            <a:ln w="55718">
              <a:solidFill>
                <a:srgbClr val="4C4FBB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7489971" y="3926093"/>
            <a:ext cx="700617" cy="1504103"/>
            <a:chOff x="11234956" y="5889138"/>
            <a:chExt cx="1050925" cy="2256155"/>
          </a:xfrm>
        </p:grpSpPr>
        <p:sp>
          <p:nvSpPr>
            <p:cNvPr id="16" name="object 16"/>
            <p:cNvSpPr/>
            <p:nvPr/>
          </p:nvSpPr>
          <p:spPr>
            <a:xfrm>
              <a:off x="11262906" y="5916650"/>
              <a:ext cx="995044" cy="2200275"/>
            </a:xfrm>
            <a:custGeom>
              <a:avLst/>
              <a:gdLst/>
              <a:ahLst/>
              <a:cxnLst/>
              <a:rect l="l" t="t" r="r" b="b"/>
              <a:pathLst>
                <a:path w="995045" h="2200275">
                  <a:moveTo>
                    <a:pt x="994702" y="1869922"/>
                  </a:moveTo>
                  <a:lnTo>
                    <a:pt x="365048" y="1869922"/>
                  </a:lnTo>
                  <a:lnTo>
                    <a:pt x="365048" y="0"/>
                  </a:lnTo>
                  <a:lnTo>
                    <a:pt x="0" y="0"/>
                  </a:lnTo>
                  <a:lnTo>
                    <a:pt x="0" y="1869922"/>
                  </a:lnTo>
                  <a:lnTo>
                    <a:pt x="0" y="2200122"/>
                  </a:lnTo>
                  <a:lnTo>
                    <a:pt x="994702" y="2200122"/>
                  </a:lnTo>
                  <a:lnTo>
                    <a:pt x="994702" y="1869922"/>
                  </a:lnTo>
                  <a:close/>
                </a:path>
              </a:pathLst>
            </a:custGeom>
            <a:solidFill>
              <a:srgbClr val="4C4747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11262912" y="5917094"/>
              <a:ext cx="995044" cy="2200275"/>
            </a:xfrm>
            <a:custGeom>
              <a:avLst/>
              <a:gdLst/>
              <a:ahLst/>
              <a:cxnLst/>
              <a:rect l="l" t="t" r="r" b="b"/>
              <a:pathLst>
                <a:path w="995045" h="2200275">
                  <a:moveTo>
                    <a:pt x="994702" y="2200110"/>
                  </a:moveTo>
                  <a:lnTo>
                    <a:pt x="0" y="2200110"/>
                  </a:lnTo>
                  <a:lnTo>
                    <a:pt x="0" y="0"/>
                  </a:lnTo>
                  <a:lnTo>
                    <a:pt x="365046" y="0"/>
                  </a:lnTo>
                  <a:lnTo>
                    <a:pt x="365046" y="1870006"/>
                  </a:lnTo>
                  <a:lnTo>
                    <a:pt x="994702" y="1870006"/>
                  </a:lnTo>
                  <a:lnTo>
                    <a:pt x="994702" y="2200110"/>
                  </a:lnTo>
                  <a:close/>
                </a:path>
              </a:pathLst>
            </a:custGeom>
            <a:ln w="55782">
              <a:solidFill>
                <a:srgbClr val="4C4747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8320558" y="3907422"/>
            <a:ext cx="808567" cy="1540510"/>
            <a:chOff x="12480837" y="5861132"/>
            <a:chExt cx="1212850" cy="2310765"/>
          </a:xfrm>
        </p:grpSpPr>
        <p:sp>
          <p:nvSpPr>
            <p:cNvPr id="19" name="object 19"/>
            <p:cNvSpPr/>
            <p:nvPr/>
          </p:nvSpPr>
          <p:spPr>
            <a:xfrm>
              <a:off x="12508705" y="5889000"/>
              <a:ext cx="1156970" cy="2254885"/>
            </a:xfrm>
            <a:custGeom>
              <a:avLst/>
              <a:gdLst/>
              <a:ahLst/>
              <a:cxnLst/>
              <a:rect l="l" t="t" r="r" b="b"/>
              <a:pathLst>
                <a:path w="1156969" h="2254884">
                  <a:moveTo>
                    <a:pt x="577507" y="2254542"/>
                  </a:moveTo>
                  <a:lnTo>
                    <a:pt x="435303" y="2252128"/>
                  </a:lnTo>
                  <a:lnTo>
                    <a:pt x="345248" y="2235227"/>
                  </a:lnTo>
                  <a:lnTo>
                    <a:pt x="268956" y="2189355"/>
                  </a:lnTo>
                  <a:lnTo>
                    <a:pt x="168037" y="2100025"/>
                  </a:lnTo>
                  <a:lnTo>
                    <a:pt x="70890" y="2007293"/>
                  </a:lnTo>
                  <a:lnTo>
                    <a:pt x="21004" y="1937607"/>
                  </a:lnTo>
                  <a:lnTo>
                    <a:pt x="2625" y="1856068"/>
                  </a:lnTo>
                  <a:lnTo>
                    <a:pt x="0" y="1727780"/>
                  </a:lnTo>
                  <a:lnTo>
                    <a:pt x="0" y="526762"/>
                  </a:lnTo>
                  <a:lnTo>
                    <a:pt x="2655" y="397472"/>
                  </a:lnTo>
                  <a:lnTo>
                    <a:pt x="21246" y="315508"/>
                  </a:lnTo>
                  <a:lnTo>
                    <a:pt x="71705" y="245890"/>
                  </a:lnTo>
                  <a:lnTo>
                    <a:pt x="169968" y="153638"/>
                  </a:lnTo>
                  <a:lnTo>
                    <a:pt x="271943" y="64816"/>
                  </a:lnTo>
                  <a:lnTo>
                    <a:pt x="348387" y="19204"/>
                  </a:lnTo>
                  <a:lnTo>
                    <a:pt x="437506" y="2400"/>
                  </a:lnTo>
                  <a:lnTo>
                    <a:pt x="577507" y="0"/>
                  </a:lnTo>
                  <a:lnTo>
                    <a:pt x="719725" y="2414"/>
                  </a:lnTo>
                  <a:lnTo>
                    <a:pt x="809886" y="19314"/>
                  </a:lnTo>
                  <a:lnTo>
                    <a:pt x="886465" y="65186"/>
                  </a:lnTo>
                  <a:lnTo>
                    <a:pt x="987942" y="154516"/>
                  </a:lnTo>
                  <a:lnTo>
                    <a:pt x="1085647" y="247249"/>
                  </a:lnTo>
                  <a:lnTo>
                    <a:pt x="1135820" y="316935"/>
                  </a:lnTo>
                  <a:lnTo>
                    <a:pt x="1138805" y="330104"/>
                  </a:lnTo>
                  <a:lnTo>
                    <a:pt x="567849" y="330104"/>
                  </a:lnTo>
                  <a:lnTo>
                    <a:pt x="516635" y="330968"/>
                  </a:lnTo>
                  <a:lnTo>
                    <a:pt x="456217" y="353438"/>
                  </a:lnTo>
                  <a:lnTo>
                    <a:pt x="419127" y="385414"/>
                  </a:lnTo>
                  <a:lnTo>
                    <a:pt x="383395" y="418625"/>
                  </a:lnTo>
                  <a:lnTo>
                    <a:pt x="358286" y="473194"/>
                  </a:lnTo>
                  <a:lnTo>
                    <a:pt x="357320" y="519738"/>
                  </a:lnTo>
                  <a:lnTo>
                    <a:pt x="357393" y="1727780"/>
                  </a:lnTo>
                  <a:lnTo>
                    <a:pt x="358286" y="1770812"/>
                  </a:lnTo>
                  <a:lnTo>
                    <a:pt x="383395" y="1825382"/>
                  </a:lnTo>
                  <a:lnTo>
                    <a:pt x="419127" y="1858592"/>
                  </a:lnTo>
                  <a:lnTo>
                    <a:pt x="456217" y="1890569"/>
                  </a:lnTo>
                  <a:lnTo>
                    <a:pt x="516635" y="1913038"/>
                  </a:lnTo>
                  <a:lnTo>
                    <a:pt x="567849" y="1913902"/>
                  </a:lnTo>
                  <a:lnTo>
                    <a:pt x="1141399" y="1913902"/>
                  </a:lnTo>
                  <a:lnTo>
                    <a:pt x="1135699" y="1939033"/>
                  </a:lnTo>
                  <a:lnTo>
                    <a:pt x="1085240" y="2008651"/>
                  </a:lnTo>
                  <a:lnTo>
                    <a:pt x="986976" y="2100903"/>
                  </a:lnTo>
                  <a:lnTo>
                    <a:pt x="884971" y="2189726"/>
                  </a:lnTo>
                  <a:lnTo>
                    <a:pt x="808316" y="2235337"/>
                  </a:lnTo>
                  <a:lnTo>
                    <a:pt x="718624" y="2252141"/>
                  </a:lnTo>
                  <a:lnTo>
                    <a:pt x="577507" y="2254542"/>
                  </a:lnTo>
                  <a:close/>
                </a:path>
                <a:path w="1156969" h="2254884">
                  <a:moveTo>
                    <a:pt x="1141399" y="1913902"/>
                  </a:moveTo>
                  <a:lnTo>
                    <a:pt x="567849" y="1913902"/>
                  </a:lnTo>
                  <a:lnTo>
                    <a:pt x="619048" y="1913038"/>
                  </a:lnTo>
                  <a:lnTo>
                    <a:pt x="651506" y="1906989"/>
                  </a:lnTo>
                  <a:lnTo>
                    <a:pt x="715606" y="1858592"/>
                  </a:lnTo>
                  <a:lnTo>
                    <a:pt x="750780" y="1825382"/>
                  </a:lnTo>
                  <a:lnTo>
                    <a:pt x="775496" y="1770812"/>
                  </a:lnTo>
                  <a:lnTo>
                    <a:pt x="776375" y="1727780"/>
                  </a:lnTo>
                  <a:lnTo>
                    <a:pt x="776447" y="519738"/>
                  </a:lnTo>
                  <a:lnTo>
                    <a:pt x="775496" y="473194"/>
                  </a:lnTo>
                  <a:lnTo>
                    <a:pt x="750780" y="418625"/>
                  </a:lnTo>
                  <a:lnTo>
                    <a:pt x="715606" y="385414"/>
                  </a:lnTo>
                  <a:lnTo>
                    <a:pt x="679074" y="353438"/>
                  </a:lnTo>
                  <a:lnTo>
                    <a:pt x="619048" y="330968"/>
                  </a:lnTo>
                  <a:lnTo>
                    <a:pt x="567849" y="330104"/>
                  </a:lnTo>
                  <a:lnTo>
                    <a:pt x="1138805" y="330104"/>
                  </a:lnTo>
                  <a:lnTo>
                    <a:pt x="1154304" y="398473"/>
                  </a:lnTo>
                  <a:lnTo>
                    <a:pt x="1156945" y="526762"/>
                  </a:lnTo>
                  <a:lnTo>
                    <a:pt x="1156945" y="1727780"/>
                  </a:lnTo>
                  <a:lnTo>
                    <a:pt x="1154289" y="1857070"/>
                  </a:lnTo>
                  <a:lnTo>
                    <a:pt x="1141399" y="1913902"/>
                  </a:lnTo>
                  <a:close/>
                </a:path>
              </a:pathLst>
            </a:custGeom>
            <a:solidFill>
              <a:srgbClr val="4C4747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12508705" y="5889000"/>
              <a:ext cx="1156970" cy="2254885"/>
            </a:xfrm>
            <a:custGeom>
              <a:avLst/>
              <a:gdLst/>
              <a:ahLst/>
              <a:cxnLst/>
              <a:rect l="l" t="t" r="r" b="b"/>
              <a:pathLst>
                <a:path w="1156969" h="2254884">
                  <a:moveTo>
                    <a:pt x="577507" y="0"/>
                  </a:moveTo>
                  <a:lnTo>
                    <a:pt x="719725" y="2414"/>
                  </a:lnTo>
                  <a:lnTo>
                    <a:pt x="809885" y="19314"/>
                  </a:lnTo>
                  <a:lnTo>
                    <a:pt x="886465" y="65186"/>
                  </a:lnTo>
                  <a:lnTo>
                    <a:pt x="987942" y="154516"/>
                  </a:lnTo>
                  <a:lnTo>
                    <a:pt x="1085647" y="247249"/>
                  </a:lnTo>
                  <a:lnTo>
                    <a:pt x="1135820" y="316935"/>
                  </a:lnTo>
                  <a:lnTo>
                    <a:pt x="1154304" y="398473"/>
                  </a:lnTo>
                  <a:lnTo>
                    <a:pt x="1156945" y="526762"/>
                  </a:lnTo>
                  <a:lnTo>
                    <a:pt x="1156945" y="1727780"/>
                  </a:lnTo>
                  <a:lnTo>
                    <a:pt x="1154289" y="1857070"/>
                  </a:lnTo>
                  <a:lnTo>
                    <a:pt x="1135699" y="1939033"/>
                  </a:lnTo>
                  <a:lnTo>
                    <a:pt x="1085239" y="2008651"/>
                  </a:lnTo>
                  <a:lnTo>
                    <a:pt x="986976" y="2100903"/>
                  </a:lnTo>
                  <a:lnTo>
                    <a:pt x="884971" y="2189726"/>
                  </a:lnTo>
                  <a:lnTo>
                    <a:pt x="808316" y="2235337"/>
                  </a:lnTo>
                  <a:lnTo>
                    <a:pt x="718624" y="2252141"/>
                  </a:lnTo>
                  <a:lnTo>
                    <a:pt x="577507" y="2254542"/>
                  </a:lnTo>
                  <a:lnTo>
                    <a:pt x="435303" y="2252128"/>
                  </a:lnTo>
                  <a:lnTo>
                    <a:pt x="345248" y="2235227"/>
                  </a:lnTo>
                  <a:lnTo>
                    <a:pt x="268956" y="2189355"/>
                  </a:lnTo>
                  <a:lnTo>
                    <a:pt x="168037" y="2100025"/>
                  </a:lnTo>
                  <a:lnTo>
                    <a:pt x="70890" y="2007293"/>
                  </a:lnTo>
                  <a:lnTo>
                    <a:pt x="21004" y="1937607"/>
                  </a:lnTo>
                  <a:lnTo>
                    <a:pt x="2625" y="1856068"/>
                  </a:lnTo>
                  <a:lnTo>
                    <a:pt x="0" y="1727780"/>
                  </a:lnTo>
                  <a:lnTo>
                    <a:pt x="0" y="526762"/>
                  </a:lnTo>
                  <a:lnTo>
                    <a:pt x="2655" y="397472"/>
                  </a:lnTo>
                  <a:lnTo>
                    <a:pt x="21246" y="315508"/>
                  </a:lnTo>
                  <a:lnTo>
                    <a:pt x="71705" y="245890"/>
                  </a:lnTo>
                  <a:lnTo>
                    <a:pt x="169968" y="153638"/>
                  </a:lnTo>
                  <a:lnTo>
                    <a:pt x="271943" y="64816"/>
                  </a:lnTo>
                  <a:lnTo>
                    <a:pt x="348387" y="19204"/>
                  </a:lnTo>
                  <a:lnTo>
                    <a:pt x="437506" y="2400"/>
                  </a:lnTo>
                  <a:lnTo>
                    <a:pt x="577507" y="0"/>
                  </a:lnTo>
                  <a:close/>
                </a:path>
                <a:path w="1156969" h="2254884">
                  <a:moveTo>
                    <a:pt x="776447" y="519738"/>
                  </a:moveTo>
                  <a:lnTo>
                    <a:pt x="775496" y="473194"/>
                  </a:lnTo>
                  <a:lnTo>
                    <a:pt x="750780" y="418625"/>
                  </a:lnTo>
                  <a:lnTo>
                    <a:pt x="715606" y="385414"/>
                  </a:lnTo>
                  <a:lnTo>
                    <a:pt x="679074" y="353438"/>
                  </a:lnTo>
                  <a:lnTo>
                    <a:pt x="619048" y="330968"/>
                  </a:lnTo>
                  <a:lnTo>
                    <a:pt x="567849" y="330104"/>
                  </a:lnTo>
                  <a:lnTo>
                    <a:pt x="516635" y="330968"/>
                  </a:lnTo>
                  <a:lnTo>
                    <a:pt x="456217" y="353438"/>
                  </a:lnTo>
                  <a:lnTo>
                    <a:pt x="419127" y="385414"/>
                  </a:lnTo>
                  <a:lnTo>
                    <a:pt x="383395" y="418625"/>
                  </a:lnTo>
                  <a:lnTo>
                    <a:pt x="358286" y="473194"/>
                  </a:lnTo>
                  <a:lnTo>
                    <a:pt x="357320" y="519738"/>
                  </a:lnTo>
                  <a:lnTo>
                    <a:pt x="357320" y="1724268"/>
                  </a:lnTo>
                  <a:lnTo>
                    <a:pt x="358286" y="1770812"/>
                  </a:lnTo>
                  <a:lnTo>
                    <a:pt x="383395" y="1825382"/>
                  </a:lnTo>
                  <a:lnTo>
                    <a:pt x="419127" y="1858592"/>
                  </a:lnTo>
                  <a:lnTo>
                    <a:pt x="456217" y="1890568"/>
                  </a:lnTo>
                  <a:lnTo>
                    <a:pt x="516635" y="1913038"/>
                  </a:lnTo>
                  <a:lnTo>
                    <a:pt x="567849" y="1913902"/>
                  </a:lnTo>
                  <a:lnTo>
                    <a:pt x="619048" y="1913038"/>
                  </a:lnTo>
                  <a:lnTo>
                    <a:pt x="679074" y="1890568"/>
                  </a:lnTo>
                  <a:lnTo>
                    <a:pt x="715606" y="1858592"/>
                  </a:lnTo>
                  <a:lnTo>
                    <a:pt x="750780" y="1825382"/>
                  </a:lnTo>
                  <a:lnTo>
                    <a:pt x="775496" y="1770812"/>
                  </a:lnTo>
                  <a:lnTo>
                    <a:pt x="776447" y="1724268"/>
                  </a:lnTo>
                  <a:lnTo>
                    <a:pt x="776447" y="519738"/>
                  </a:lnTo>
                  <a:close/>
                </a:path>
              </a:pathLst>
            </a:custGeom>
            <a:ln w="54080">
              <a:solidFill>
                <a:srgbClr val="4C4747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9259360" y="3926263"/>
            <a:ext cx="953770" cy="1503680"/>
            <a:chOff x="13889040" y="5889395"/>
            <a:chExt cx="1430655" cy="2255520"/>
          </a:xfrm>
        </p:grpSpPr>
        <p:sp>
          <p:nvSpPr>
            <p:cNvPr id="22" name="object 22"/>
            <p:cNvSpPr/>
            <p:nvPr/>
          </p:nvSpPr>
          <p:spPr>
            <a:xfrm>
              <a:off x="13916740" y="5917094"/>
              <a:ext cx="1375410" cy="2200275"/>
            </a:xfrm>
            <a:custGeom>
              <a:avLst/>
              <a:gdLst/>
              <a:ahLst/>
              <a:cxnLst/>
              <a:rect l="l" t="t" r="r" b="b"/>
              <a:pathLst>
                <a:path w="1375409" h="2200275">
                  <a:moveTo>
                    <a:pt x="934827" y="2200110"/>
                  </a:moveTo>
                  <a:lnTo>
                    <a:pt x="432647" y="2200110"/>
                  </a:lnTo>
                  <a:lnTo>
                    <a:pt x="0" y="0"/>
                  </a:lnTo>
                  <a:lnTo>
                    <a:pt x="382429" y="0"/>
                  </a:lnTo>
                  <a:lnTo>
                    <a:pt x="685668" y="1711977"/>
                  </a:lnTo>
                  <a:lnTo>
                    <a:pt x="992771" y="0"/>
                  </a:lnTo>
                  <a:lnTo>
                    <a:pt x="1375200" y="0"/>
                  </a:lnTo>
                  <a:lnTo>
                    <a:pt x="934827" y="2200110"/>
                  </a:lnTo>
                  <a:close/>
                </a:path>
              </a:pathLst>
            </a:custGeom>
            <a:solidFill>
              <a:srgbClr val="4C4747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13916740" y="5917094"/>
              <a:ext cx="1375410" cy="2200275"/>
            </a:xfrm>
            <a:custGeom>
              <a:avLst/>
              <a:gdLst/>
              <a:ahLst/>
              <a:cxnLst/>
              <a:rect l="l" t="t" r="r" b="b"/>
              <a:pathLst>
                <a:path w="1375409" h="2200275">
                  <a:moveTo>
                    <a:pt x="432647" y="2200110"/>
                  </a:moveTo>
                  <a:lnTo>
                    <a:pt x="0" y="0"/>
                  </a:lnTo>
                  <a:lnTo>
                    <a:pt x="382429" y="0"/>
                  </a:lnTo>
                  <a:lnTo>
                    <a:pt x="685668" y="1711977"/>
                  </a:lnTo>
                  <a:lnTo>
                    <a:pt x="992771" y="0"/>
                  </a:lnTo>
                  <a:lnTo>
                    <a:pt x="1375200" y="0"/>
                  </a:lnTo>
                  <a:lnTo>
                    <a:pt x="934827" y="2200110"/>
                  </a:lnTo>
                  <a:lnTo>
                    <a:pt x="432647" y="2200110"/>
                  </a:lnTo>
                  <a:close/>
                </a:path>
              </a:pathLst>
            </a:custGeom>
            <a:ln w="55209">
              <a:solidFill>
                <a:srgbClr val="4C4747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0343402" y="3924940"/>
            <a:ext cx="730250" cy="1505373"/>
            <a:chOff x="15515102" y="5887410"/>
            <a:chExt cx="1095375" cy="2258060"/>
          </a:xfrm>
        </p:grpSpPr>
        <p:sp>
          <p:nvSpPr>
            <p:cNvPr id="25" name="object 25"/>
            <p:cNvSpPr/>
            <p:nvPr/>
          </p:nvSpPr>
          <p:spPr>
            <a:xfrm>
              <a:off x="15543021" y="5915443"/>
              <a:ext cx="1039494" cy="2201545"/>
            </a:xfrm>
            <a:custGeom>
              <a:avLst/>
              <a:gdLst/>
              <a:ahLst/>
              <a:cxnLst/>
              <a:rect l="l" t="t" r="r" b="b"/>
              <a:pathLst>
                <a:path w="1039494" h="2201545">
                  <a:moveTo>
                    <a:pt x="1039126" y="0"/>
                  </a:moveTo>
                  <a:lnTo>
                    <a:pt x="0" y="0"/>
                  </a:lnTo>
                  <a:lnTo>
                    <a:pt x="0" y="331406"/>
                  </a:lnTo>
                  <a:lnTo>
                    <a:pt x="0" y="933742"/>
                  </a:lnTo>
                  <a:lnTo>
                    <a:pt x="0" y="1267574"/>
                  </a:lnTo>
                  <a:lnTo>
                    <a:pt x="0" y="1869922"/>
                  </a:lnTo>
                  <a:lnTo>
                    <a:pt x="0" y="2201329"/>
                  </a:lnTo>
                  <a:lnTo>
                    <a:pt x="1039126" y="2201329"/>
                  </a:lnTo>
                  <a:lnTo>
                    <a:pt x="1039126" y="1869922"/>
                  </a:lnTo>
                  <a:lnTo>
                    <a:pt x="365048" y="1869922"/>
                  </a:lnTo>
                  <a:lnTo>
                    <a:pt x="365048" y="1267574"/>
                  </a:lnTo>
                  <a:lnTo>
                    <a:pt x="857567" y="1267574"/>
                  </a:lnTo>
                  <a:lnTo>
                    <a:pt x="857567" y="933742"/>
                  </a:lnTo>
                  <a:lnTo>
                    <a:pt x="365048" y="933742"/>
                  </a:lnTo>
                  <a:lnTo>
                    <a:pt x="365048" y="331406"/>
                  </a:lnTo>
                  <a:lnTo>
                    <a:pt x="1039126" y="331406"/>
                  </a:lnTo>
                  <a:lnTo>
                    <a:pt x="1039126" y="0"/>
                  </a:lnTo>
                  <a:close/>
                </a:path>
              </a:pathLst>
            </a:custGeom>
            <a:solidFill>
              <a:srgbClr val="4C4747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15543030" y="5915338"/>
              <a:ext cx="1039494" cy="2202180"/>
            </a:xfrm>
            <a:custGeom>
              <a:avLst/>
              <a:gdLst/>
              <a:ahLst/>
              <a:cxnLst/>
              <a:rect l="l" t="t" r="r" b="b"/>
              <a:pathLst>
                <a:path w="1039494" h="2202179">
                  <a:moveTo>
                    <a:pt x="0" y="2201866"/>
                  </a:moveTo>
                  <a:lnTo>
                    <a:pt x="0" y="0"/>
                  </a:lnTo>
                  <a:lnTo>
                    <a:pt x="1039126" y="0"/>
                  </a:lnTo>
                  <a:lnTo>
                    <a:pt x="1039126" y="331860"/>
                  </a:lnTo>
                  <a:lnTo>
                    <a:pt x="365046" y="331860"/>
                  </a:lnTo>
                  <a:lnTo>
                    <a:pt x="365046" y="934125"/>
                  </a:lnTo>
                  <a:lnTo>
                    <a:pt x="857568" y="934125"/>
                  </a:lnTo>
                  <a:lnTo>
                    <a:pt x="857568" y="1267741"/>
                  </a:lnTo>
                  <a:lnTo>
                    <a:pt x="365046" y="1267741"/>
                  </a:lnTo>
                  <a:lnTo>
                    <a:pt x="365046" y="1870006"/>
                  </a:lnTo>
                  <a:lnTo>
                    <a:pt x="1039126" y="1870006"/>
                  </a:lnTo>
                  <a:lnTo>
                    <a:pt x="1039126" y="2201866"/>
                  </a:lnTo>
                  <a:lnTo>
                    <a:pt x="0" y="2201866"/>
                  </a:lnTo>
                  <a:close/>
                </a:path>
              </a:pathLst>
            </a:custGeom>
            <a:ln w="55718">
              <a:solidFill>
                <a:srgbClr val="4C4747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27" name="object 27"/>
          <p:cNvSpPr/>
          <p:nvPr/>
        </p:nvSpPr>
        <p:spPr>
          <a:xfrm>
            <a:off x="8096176" y="1422102"/>
            <a:ext cx="4096173" cy="128270"/>
          </a:xfrm>
          <a:custGeom>
            <a:avLst/>
            <a:gdLst/>
            <a:ahLst/>
            <a:cxnLst/>
            <a:rect l="l" t="t" r="r" b="b"/>
            <a:pathLst>
              <a:path w="6144259" h="192405">
                <a:moveTo>
                  <a:pt x="96084" y="192182"/>
                </a:moveTo>
                <a:lnTo>
                  <a:pt x="58683" y="184630"/>
                </a:lnTo>
                <a:lnTo>
                  <a:pt x="28141" y="164035"/>
                </a:lnTo>
                <a:lnTo>
                  <a:pt x="7550" y="133490"/>
                </a:lnTo>
                <a:lnTo>
                  <a:pt x="0" y="96081"/>
                </a:lnTo>
                <a:lnTo>
                  <a:pt x="7550" y="58687"/>
                </a:lnTo>
                <a:lnTo>
                  <a:pt x="28141" y="28145"/>
                </a:lnTo>
                <a:lnTo>
                  <a:pt x="58683" y="7551"/>
                </a:lnTo>
                <a:lnTo>
                  <a:pt x="96084" y="0"/>
                </a:lnTo>
                <a:lnTo>
                  <a:pt x="128078" y="5456"/>
                </a:lnTo>
                <a:lnTo>
                  <a:pt x="155509" y="20580"/>
                </a:lnTo>
                <a:lnTo>
                  <a:pt x="176507" y="43500"/>
                </a:lnTo>
                <a:lnTo>
                  <a:pt x="189207" y="72345"/>
                </a:lnTo>
                <a:lnTo>
                  <a:pt x="569731" y="72345"/>
                </a:lnTo>
                <a:lnTo>
                  <a:pt x="569731" y="119837"/>
                </a:lnTo>
                <a:lnTo>
                  <a:pt x="189203" y="119840"/>
                </a:lnTo>
                <a:lnTo>
                  <a:pt x="176502" y="148684"/>
                </a:lnTo>
                <a:lnTo>
                  <a:pt x="155504" y="171604"/>
                </a:lnTo>
                <a:lnTo>
                  <a:pt x="128075" y="186726"/>
                </a:lnTo>
                <a:lnTo>
                  <a:pt x="96084" y="192182"/>
                </a:lnTo>
                <a:close/>
              </a:path>
              <a:path w="6144259" h="192405">
                <a:moveTo>
                  <a:pt x="5916560" y="119840"/>
                </a:moveTo>
                <a:lnTo>
                  <a:pt x="569731" y="119840"/>
                </a:lnTo>
                <a:lnTo>
                  <a:pt x="569731" y="72345"/>
                </a:lnTo>
                <a:lnTo>
                  <a:pt x="572892" y="72345"/>
                </a:lnTo>
                <a:lnTo>
                  <a:pt x="572892" y="119837"/>
                </a:lnTo>
                <a:lnTo>
                  <a:pt x="5916560" y="119837"/>
                </a:lnTo>
                <a:close/>
              </a:path>
              <a:path w="6144259" h="192405">
                <a:moveTo>
                  <a:pt x="5916560" y="119837"/>
                </a:moveTo>
                <a:lnTo>
                  <a:pt x="572892" y="119837"/>
                </a:lnTo>
                <a:lnTo>
                  <a:pt x="572892" y="72345"/>
                </a:lnTo>
                <a:lnTo>
                  <a:pt x="5916560" y="72345"/>
                </a:lnTo>
                <a:lnTo>
                  <a:pt x="5916560" y="119837"/>
                </a:lnTo>
                <a:close/>
              </a:path>
              <a:path w="6144259" h="192405">
                <a:moveTo>
                  <a:pt x="5919697" y="119840"/>
                </a:moveTo>
                <a:lnTo>
                  <a:pt x="5916560" y="119840"/>
                </a:lnTo>
                <a:lnTo>
                  <a:pt x="5916560" y="72345"/>
                </a:lnTo>
                <a:lnTo>
                  <a:pt x="5919697" y="72345"/>
                </a:lnTo>
                <a:lnTo>
                  <a:pt x="5919697" y="119840"/>
                </a:lnTo>
                <a:close/>
              </a:path>
              <a:path w="6144259" h="192405">
                <a:moveTo>
                  <a:pt x="6143736" y="119840"/>
                </a:moveTo>
                <a:lnTo>
                  <a:pt x="5919697" y="119840"/>
                </a:lnTo>
                <a:lnTo>
                  <a:pt x="5919697" y="72345"/>
                </a:lnTo>
                <a:lnTo>
                  <a:pt x="6143736" y="72345"/>
                </a:lnTo>
                <a:lnTo>
                  <a:pt x="6143736" y="119840"/>
                </a:lnTo>
                <a:close/>
              </a:path>
            </a:pathLst>
          </a:custGeom>
          <a:solidFill>
            <a:srgbClr val="4C4747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3677" y="394256"/>
            <a:ext cx="119921" cy="121875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3677" y="1467285"/>
            <a:ext cx="121411" cy="120944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1912" y="396119"/>
            <a:ext cx="120853" cy="121503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2657" y="1467285"/>
            <a:ext cx="119921" cy="122621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2284" y="2184191"/>
            <a:ext cx="121970" cy="117030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24882" y="394256"/>
            <a:ext cx="119921" cy="121689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86695" y="395933"/>
            <a:ext cx="118804" cy="120012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03304" y="1826018"/>
            <a:ext cx="121970" cy="118521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44098" y="1826390"/>
            <a:ext cx="117501" cy="117962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2892" y="1825085"/>
            <a:ext cx="117128" cy="119080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547019" y="395933"/>
            <a:ext cx="119363" cy="121875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43911" y="1467472"/>
            <a:ext cx="117687" cy="120385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2892" y="1467472"/>
            <a:ext cx="117501" cy="120571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03863" y="1112094"/>
            <a:ext cx="121783" cy="114981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82471" y="1111907"/>
            <a:ext cx="121970" cy="115167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82285" y="2540687"/>
            <a:ext cx="120107" cy="115539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103677" y="755411"/>
            <a:ext cx="121783" cy="117403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82471" y="755224"/>
            <a:ext cx="122342" cy="117589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2706" y="395933"/>
            <a:ext cx="117873" cy="119825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44098" y="394442"/>
            <a:ext cx="116942" cy="121317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546647" y="39064"/>
            <a:ext cx="121039" cy="118894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465676" y="39250"/>
            <a:ext cx="118245" cy="118335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44284" y="39250"/>
            <a:ext cx="117687" cy="118335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3078" y="39437"/>
            <a:ext cx="116756" cy="119267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103677" y="2184005"/>
            <a:ext cx="121597" cy="117217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186882" y="39250"/>
            <a:ext cx="117314" cy="119453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382657" y="39250"/>
            <a:ext cx="120107" cy="119453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465491" y="395933"/>
            <a:ext cx="118059" cy="121689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382284" y="1824900"/>
            <a:ext cx="120480" cy="119453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824696" y="37200"/>
            <a:ext cx="120480" cy="120757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103863" y="39251"/>
            <a:ext cx="119921" cy="119639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23451" y="2184750"/>
            <a:ext cx="116197" cy="117217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744470" y="755411"/>
            <a:ext cx="116756" cy="116471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23451" y="756156"/>
            <a:ext cx="116383" cy="117589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23265" y="1111721"/>
            <a:ext cx="116383" cy="114981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744471" y="2184005"/>
            <a:ext cx="116383" cy="116285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744470" y="1112466"/>
            <a:ext cx="117873" cy="114421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2907529" y="397423"/>
            <a:ext cx="96831" cy="119080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0667693" y="5641168"/>
            <a:ext cx="103513" cy="105206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1289896" y="6565504"/>
            <a:ext cx="104155" cy="106171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0667693" y="6567434"/>
            <a:ext cx="104799" cy="104402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0044687" y="5642776"/>
            <a:ext cx="104316" cy="104884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0045330" y="6567434"/>
            <a:ext cx="103513" cy="105849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11913063" y="6565826"/>
            <a:ext cx="103513" cy="106171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11290217" y="5641168"/>
            <a:ext cx="103513" cy="105045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9421681" y="6567274"/>
            <a:ext cx="105923" cy="104402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9422002" y="6260663"/>
            <a:ext cx="105441" cy="99576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0667533" y="4407647"/>
            <a:ext cx="103995" cy="105045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9422163" y="5642454"/>
            <a:ext cx="103995" cy="105206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9422002" y="5027625"/>
            <a:ext cx="105441" cy="99576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11602525" y="5642615"/>
            <a:ext cx="102548" cy="103597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11913384" y="5952604"/>
            <a:ext cx="103031" cy="101345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10980161" y="6567595"/>
            <a:ext cx="101584" cy="105689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11809388" y="5411284"/>
            <a:ext cx="103031" cy="105206"/>
          </a:xfrm>
          <a:prstGeom prst="rect">
            <a:avLst/>
          </a:prstGeom>
        </p:spPr>
      </p:pic>
      <p:pic>
        <p:nvPicPr>
          <p:cNvPr id="82" name="object 82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10357155" y="6567595"/>
            <a:ext cx="101584" cy="103919"/>
          </a:xfrm>
          <a:prstGeom prst="rect">
            <a:avLst/>
          </a:prstGeom>
        </p:spPr>
      </p:pic>
      <p:pic>
        <p:nvPicPr>
          <p:cNvPr id="83" name="object 83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9734791" y="6567595"/>
            <a:ext cx="101423" cy="104080"/>
          </a:xfrm>
          <a:prstGeom prst="rect">
            <a:avLst/>
          </a:prstGeom>
        </p:spPr>
      </p:pic>
      <p:pic>
        <p:nvPicPr>
          <p:cNvPr id="84" name="object 84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11290217" y="4719566"/>
            <a:ext cx="104959" cy="101185"/>
          </a:xfrm>
          <a:prstGeom prst="rect">
            <a:avLst/>
          </a:prstGeom>
        </p:spPr>
      </p:pic>
      <p:pic>
        <p:nvPicPr>
          <p:cNvPr id="85" name="object 85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9112266" y="6565826"/>
            <a:ext cx="100780" cy="105849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11913546" y="6261950"/>
            <a:ext cx="102709" cy="98289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10667693" y="4719727"/>
            <a:ext cx="104959" cy="101023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11290217" y="6260824"/>
            <a:ext cx="105120" cy="99093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11290217" y="5027625"/>
            <a:ext cx="103352" cy="99897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10045008" y="4719244"/>
            <a:ext cx="105281" cy="101667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10667854" y="6260824"/>
            <a:ext cx="105120" cy="99254"/>
          </a:xfrm>
          <a:prstGeom prst="rect">
            <a:avLst/>
          </a:prstGeom>
        </p:spPr>
      </p:pic>
      <p:pic>
        <p:nvPicPr>
          <p:cNvPr id="92" name="object 92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11290217" y="5952443"/>
            <a:ext cx="103673" cy="101667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10045169" y="6260663"/>
            <a:ext cx="105281" cy="99415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9422001" y="5952926"/>
            <a:ext cx="105763" cy="101345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10045169" y="5952765"/>
            <a:ext cx="105602" cy="101506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10667693" y="5952926"/>
            <a:ext cx="105120" cy="101345"/>
          </a:xfrm>
          <a:prstGeom prst="rect">
            <a:avLst/>
          </a:prstGeom>
        </p:spPr>
      </p:pic>
      <p:pic>
        <p:nvPicPr>
          <p:cNvPr id="97" name="object 97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10044848" y="4413117"/>
            <a:ext cx="105281" cy="99737"/>
          </a:xfrm>
          <a:prstGeom prst="rect">
            <a:avLst/>
          </a:prstGeom>
        </p:spPr>
      </p:pic>
      <p:pic>
        <p:nvPicPr>
          <p:cNvPr id="98" name="object 98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11602363" y="6567595"/>
            <a:ext cx="102227" cy="104080"/>
          </a:xfrm>
          <a:prstGeom prst="rect">
            <a:avLst/>
          </a:prstGeom>
        </p:spPr>
      </p:pic>
      <p:pic>
        <p:nvPicPr>
          <p:cNvPr id="99" name="object 99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10980000" y="4407647"/>
            <a:ext cx="101745" cy="105045"/>
          </a:xfrm>
          <a:prstGeom prst="rect">
            <a:avLst/>
          </a:prstGeom>
        </p:spPr>
      </p:pic>
      <p:pic>
        <p:nvPicPr>
          <p:cNvPr id="100" name="object 100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11913546" y="5027786"/>
            <a:ext cx="104155" cy="99093"/>
          </a:xfrm>
          <a:prstGeom prst="rect">
            <a:avLst/>
          </a:prstGeom>
        </p:spPr>
      </p:pic>
      <p:pic>
        <p:nvPicPr>
          <p:cNvPr id="101" name="object 101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9734630" y="5642615"/>
            <a:ext cx="101745" cy="103437"/>
          </a:xfrm>
          <a:prstGeom prst="rect">
            <a:avLst/>
          </a:prstGeom>
        </p:spPr>
      </p:pic>
      <p:pic>
        <p:nvPicPr>
          <p:cNvPr id="102" name="object 102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10357315" y="5641329"/>
            <a:ext cx="100941" cy="104723"/>
          </a:xfrm>
          <a:prstGeom prst="rect">
            <a:avLst/>
          </a:prstGeom>
        </p:spPr>
      </p:pic>
      <p:pic>
        <p:nvPicPr>
          <p:cNvPr id="103" name="object 103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9112107" y="5642615"/>
            <a:ext cx="101423" cy="103437"/>
          </a:xfrm>
          <a:prstGeom prst="rect">
            <a:avLst/>
          </a:prstGeom>
        </p:spPr>
      </p:pic>
      <p:pic>
        <p:nvPicPr>
          <p:cNvPr id="104" name="object 104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11913224" y="5334557"/>
            <a:ext cx="104477" cy="102632"/>
          </a:xfrm>
          <a:prstGeom prst="rect">
            <a:avLst/>
          </a:prstGeom>
        </p:spPr>
      </p:pic>
      <p:pic>
        <p:nvPicPr>
          <p:cNvPr id="105" name="object 105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10980161" y="5334718"/>
            <a:ext cx="102066" cy="102149"/>
          </a:xfrm>
          <a:prstGeom prst="rect">
            <a:avLst/>
          </a:prstGeom>
        </p:spPr>
      </p:pic>
      <p:pic>
        <p:nvPicPr>
          <p:cNvPr id="106" name="object 106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10357476" y="5334718"/>
            <a:ext cx="101584" cy="102149"/>
          </a:xfrm>
          <a:prstGeom prst="rect">
            <a:avLst/>
          </a:prstGeom>
        </p:spPr>
      </p:pic>
      <p:pic>
        <p:nvPicPr>
          <p:cNvPr id="107" name="object 107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9734952" y="5334878"/>
            <a:ext cx="100780" cy="102954"/>
          </a:xfrm>
          <a:prstGeom prst="rect">
            <a:avLst/>
          </a:prstGeom>
        </p:spPr>
      </p:pic>
      <p:pic>
        <p:nvPicPr>
          <p:cNvPr id="108" name="object 108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10045008" y="5027463"/>
            <a:ext cx="105441" cy="99576"/>
          </a:xfrm>
          <a:prstGeom prst="rect">
            <a:avLst/>
          </a:prstGeom>
        </p:spPr>
      </p:pic>
      <p:pic>
        <p:nvPicPr>
          <p:cNvPr id="109" name="object 109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10667693" y="5027303"/>
            <a:ext cx="105602" cy="99897"/>
          </a:xfrm>
          <a:prstGeom prst="rect">
            <a:avLst/>
          </a:prstGeom>
        </p:spPr>
      </p:pic>
      <p:pic>
        <p:nvPicPr>
          <p:cNvPr id="110" name="object 110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11602685" y="5334717"/>
            <a:ext cx="101262" cy="103115"/>
          </a:xfrm>
          <a:prstGeom prst="rect">
            <a:avLst/>
          </a:prstGeom>
        </p:spPr>
      </p:pic>
      <p:pic>
        <p:nvPicPr>
          <p:cNvPr id="111" name="object 111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10045330" y="5334717"/>
            <a:ext cx="103673" cy="103115"/>
          </a:xfrm>
          <a:prstGeom prst="rect">
            <a:avLst/>
          </a:prstGeom>
        </p:spPr>
      </p:pic>
      <p:pic>
        <p:nvPicPr>
          <p:cNvPr id="112" name="object 112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10980000" y="5642615"/>
            <a:ext cx="101905" cy="105045"/>
          </a:xfrm>
          <a:prstGeom prst="rect">
            <a:avLst/>
          </a:prstGeom>
        </p:spPr>
      </p:pic>
      <p:pic>
        <p:nvPicPr>
          <p:cNvPr id="113" name="object 113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9421680" y="5333270"/>
            <a:ext cx="103995" cy="104080"/>
          </a:xfrm>
          <a:prstGeom prst="rect">
            <a:avLst/>
          </a:prstGeom>
        </p:spPr>
      </p:pic>
      <p:pic>
        <p:nvPicPr>
          <p:cNvPr id="114" name="object 114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11290057" y="5332948"/>
            <a:ext cx="103995" cy="104241"/>
          </a:xfrm>
          <a:prstGeom prst="rect">
            <a:avLst/>
          </a:prstGeom>
        </p:spPr>
      </p:pic>
      <p:pic>
        <p:nvPicPr>
          <p:cNvPr id="115" name="object 115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10357155" y="4407647"/>
            <a:ext cx="101423" cy="105045"/>
          </a:xfrm>
          <a:prstGeom prst="rect">
            <a:avLst/>
          </a:prstGeom>
        </p:spPr>
      </p:pic>
      <p:pic>
        <p:nvPicPr>
          <p:cNvPr id="116" name="object 116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10667854" y="5334718"/>
            <a:ext cx="103513" cy="103275"/>
          </a:xfrm>
          <a:prstGeom prst="rect">
            <a:avLst/>
          </a:prstGeom>
        </p:spPr>
      </p:pic>
      <p:pic>
        <p:nvPicPr>
          <p:cNvPr id="117" name="object 117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11602846" y="5027946"/>
            <a:ext cx="101905" cy="99093"/>
          </a:xfrm>
          <a:prstGeom prst="rect">
            <a:avLst/>
          </a:prstGeom>
        </p:spPr>
      </p:pic>
      <p:pic>
        <p:nvPicPr>
          <p:cNvPr id="118" name="object 118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10357636" y="5952926"/>
            <a:ext cx="100780" cy="100541"/>
          </a:xfrm>
          <a:prstGeom prst="rect">
            <a:avLst/>
          </a:prstGeom>
        </p:spPr>
      </p:pic>
      <p:pic>
        <p:nvPicPr>
          <p:cNvPr id="119" name="object 119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9735273" y="5953570"/>
            <a:ext cx="100459" cy="101506"/>
          </a:xfrm>
          <a:prstGeom prst="rect">
            <a:avLst/>
          </a:prstGeom>
        </p:spPr>
      </p:pic>
      <p:pic>
        <p:nvPicPr>
          <p:cNvPr id="120" name="object 120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9735112" y="6260502"/>
            <a:ext cx="100459" cy="99254"/>
          </a:xfrm>
          <a:prstGeom prst="rect">
            <a:avLst/>
          </a:prstGeom>
        </p:spPr>
      </p:pic>
      <p:pic>
        <p:nvPicPr>
          <p:cNvPr id="121" name="object 121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9112587" y="5953248"/>
            <a:ext cx="100780" cy="100219"/>
          </a:xfrm>
          <a:prstGeom prst="rect">
            <a:avLst/>
          </a:prstGeom>
        </p:spPr>
      </p:pic>
      <p:pic>
        <p:nvPicPr>
          <p:cNvPr id="122" name="object 122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9735113" y="4718923"/>
            <a:ext cx="100619" cy="101345"/>
          </a:xfrm>
          <a:prstGeom prst="rect">
            <a:avLst/>
          </a:prstGeom>
        </p:spPr>
      </p:pic>
      <p:pic>
        <p:nvPicPr>
          <p:cNvPr id="123" name="object 123"/>
          <p:cNvPicPr/>
          <p:nvPr/>
        </p:nvPicPr>
        <p:blipFill>
          <a:blip r:embed="rId97" cstate="print"/>
          <a:stretch>
            <a:fillRect/>
          </a:stretch>
        </p:blipFill>
        <p:spPr>
          <a:xfrm>
            <a:off x="10357636" y="4719566"/>
            <a:ext cx="100941" cy="100702"/>
          </a:xfrm>
          <a:prstGeom prst="rect">
            <a:avLst/>
          </a:prstGeom>
        </p:spPr>
      </p:pic>
      <p:pic>
        <p:nvPicPr>
          <p:cNvPr id="124" name="object 124"/>
          <p:cNvPicPr/>
          <p:nvPr/>
        </p:nvPicPr>
        <p:blipFill>
          <a:blip r:embed="rId98" cstate="print"/>
          <a:stretch>
            <a:fillRect/>
          </a:stretch>
        </p:blipFill>
        <p:spPr>
          <a:xfrm>
            <a:off x="11602846" y="6260663"/>
            <a:ext cx="100941" cy="99254"/>
          </a:xfrm>
          <a:prstGeom prst="rect">
            <a:avLst/>
          </a:prstGeom>
        </p:spPr>
      </p:pic>
      <p:pic>
        <p:nvPicPr>
          <p:cNvPr id="125" name="object 125"/>
          <p:cNvPicPr/>
          <p:nvPr/>
        </p:nvPicPr>
        <p:blipFill>
          <a:blip r:embed="rId99" cstate="print"/>
          <a:stretch>
            <a:fillRect/>
          </a:stretch>
        </p:blipFill>
        <p:spPr>
          <a:xfrm>
            <a:off x="11602846" y="5953087"/>
            <a:ext cx="101745" cy="100541"/>
          </a:xfrm>
          <a:prstGeom prst="rect">
            <a:avLst/>
          </a:prstGeom>
        </p:spPr>
      </p:pic>
      <p:pic>
        <p:nvPicPr>
          <p:cNvPr id="126" name="object 126"/>
          <p:cNvPicPr/>
          <p:nvPr/>
        </p:nvPicPr>
        <p:blipFill>
          <a:blip r:embed="rId100" cstate="print"/>
          <a:stretch>
            <a:fillRect/>
          </a:stretch>
        </p:blipFill>
        <p:spPr>
          <a:xfrm>
            <a:off x="9112588" y="6260180"/>
            <a:ext cx="100298" cy="99415"/>
          </a:xfrm>
          <a:prstGeom prst="rect">
            <a:avLst/>
          </a:prstGeom>
        </p:spPr>
      </p:pic>
      <p:pic>
        <p:nvPicPr>
          <p:cNvPr id="127" name="object 127"/>
          <p:cNvPicPr/>
          <p:nvPr/>
        </p:nvPicPr>
        <p:blipFill>
          <a:blip r:embed="rId101" cstate="print"/>
          <a:stretch>
            <a:fillRect/>
          </a:stretch>
        </p:blipFill>
        <p:spPr>
          <a:xfrm>
            <a:off x="10980322" y="6260502"/>
            <a:ext cx="101101" cy="99254"/>
          </a:xfrm>
          <a:prstGeom prst="rect">
            <a:avLst/>
          </a:prstGeom>
        </p:spPr>
      </p:pic>
      <p:pic>
        <p:nvPicPr>
          <p:cNvPr id="128" name="object 128"/>
          <p:cNvPicPr/>
          <p:nvPr/>
        </p:nvPicPr>
        <p:blipFill>
          <a:blip r:embed="rId102" cstate="print"/>
          <a:stretch>
            <a:fillRect/>
          </a:stretch>
        </p:blipFill>
        <p:spPr>
          <a:xfrm>
            <a:off x="10357636" y="6261146"/>
            <a:ext cx="101745" cy="98771"/>
          </a:xfrm>
          <a:prstGeom prst="rect">
            <a:avLst/>
          </a:prstGeom>
        </p:spPr>
      </p:pic>
      <p:pic>
        <p:nvPicPr>
          <p:cNvPr id="129" name="object 129"/>
          <p:cNvPicPr/>
          <p:nvPr/>
        </p:nvPicPr>
        <p:blipFill>
          <a:blip r:embed="rId103" cstate="print"/>
          <a:stretch>
            <a:fillRect/>
          </a:stretch>
        </p:blipFill>
        <p:spPr>
          <a:xfrm>
            <a:off x="10980322" y="4719566"/>
            <a:ext cx="101905" cy="100863"/>
          </a:xfrm>
          <a:prstGeom prst="rect">
            <a:avLst/>
          </a:prstGeom>
        </p:spPr>
      </p:pic>
      <p:pic>
        <p:nvPicPr>
          <p:cNvPr id="130" name="object 130"/>
          <p:cNvPicPr/>
          <p:nvPr/>
        </p:nvPicPr>
        <p:blipFill>
          <a:blip r:embed="rId104" cstate="print"/>
          <a:stretch>
            <a:fillRect/>
          </a:stretch>
        </p:blipFill>
        <p:spPr>
          <a:xfrm>
            <a:off x="11602846" y="4719566"/>
            <a:ext cx="100941" cy="101828"/>
          </a:xfrm>
          <a:prstGeom prst="rect">
            <a:avLst/>
          </a:prstGeom>
        </p:spPr>
      </p:pic>
      <p:pic>
        <p:nvPicPr>
          <p:cNvPr id="131" name="object 131"/>
          <p:cNvPicPr/>
          <p:nvPr/>
        </p:nvPicPr>
        <p:blipFill>
          <a:blip r:embed="rId105" cstate="print"/>
          <a:stretch>
            <a:fillRect/>
          </a:stretch>
        </p:blipFill>
        <p:spPr>
          <a:xfrm>
            <a:off x="10980482" y="5027946"/>
            <a:ext cx="102066" cy="98932"/>
          </a:xfrm>
          <a:prstGeom prst="rect">
            <a:avLst/>
          </a:prstGeom>
        </p:spPr>
      </p:pic>
      <p:pic>
        <p:nvPicPr>
          <p:cNvPr id="132" name="object 132"/>
          <p:cNvPicPr/>
          <p:nvPr/>
        </p:nvPicPr>
        <p:blipFill>
          <a:blip r:embed="rId106" cstate="print"/>
          <a:stretch>
            <a:fillRect/>
          </a:stretch>
        </p:blipFill>
        <p:spPr>
          <a:xfrm>
            <a:off x="10980482" y="5953570"/>
            <a:ext cx="101101" cy="101506"/>
          </a:xfrm>
          <a:prstGeom prst="rect">
            <a:avLst/>
          </a:prstGeom>
        </p:spPr>
      </p:pic>
      <p:pic>
        <p:nvPicPr>
          <p:cNvPr id="133" name="object 133"/>
          <p:cNvPicPr/>
          <p:nvPr/>
        </p:nvPicPr>
        <p:blipFill>
          <a:blip r:embed="rId107" cstate="print"/>
          <a:stretch>
            <a:fillRect/>
          </a:stretch>
        </p:blipFill>
        <p:spPr>
          <a:xfrm>
            <a:off x="9735274" y="5027464"/>
            <a:ext cx="100298" cy="99254"/>
          </a:xfrm>
          <a:prstGeom prst="rect">
            <a:avLst/>
          </a:prstGeom>
        </p:spPr>
      </p:pic>
      <p:pic>
        <p:nvPicPr>
          <p:cNvPr id="134" name="object 134"/>
          <p:cNvPicPr/>
          <p:nvPr/>
        </p:nvPicPr>
        <p:blipFill>
          <a:blip r:embed="rId108" cstate="print"/>
          <a:stretch>
            <a:fillRect/>
          </a:stretch>
        </p:blipFill>
        <p:spPr>
          <a:xfrm>
            <a:off x="10357798" y="5028107"/>
            <a:ext cx="101101" cy="98771"/>
          </a:xfrm>
          <a:prstGeom prst="rect">
            <a:avLst/>
          </a:prstGeom>
        </p:spPr>
      </p:pic>
      <p:pic>
        <p:nvPicPr>
          <p:cNvPr id="135" name="object 135"/>
          <p:cNvPicPr/>
          <p:nvPr/>
        </p:nvPicPr>
        <p:blipFill>
          <a:blip r:embed="rId109" cstate="print"/>
          <a:stretch>
            <a:fillRect/>
          </a:stretch>
        </p:blipFill>
        <p:spPr>
          <a:xfrm>
            <a:off x="9447277" y="4746270"/>
            <a:ext cx="78880" cy="74963"/>
          </a:xfrm>
          <a:prstGeom prst="rect">
            <a:avLst/>
          </a:prstGeom>
        </p:spPr>
      </p:pic>
      <p:pic>
        <p:nvPicPr>
          <p:cNvPr id="136" name="object 136"/>
          <p:cNvPicPr/>
          <p:nvPr/>
        </p:nvPicPr>
        <p:blipFill>
          <a:blip r:embed="rId110" cstate="print"/>
          <a:stretch>
            <a:fillRect/>
          </a:stretch>
        </p:blipFill>
        <p:spPr>
          <a:xfrm>
            <a:off x="11288932" y="4467811"/>
            <a:ext cx="80206" cy="44017"/>
          </a:xfrm>
          <a:prstGeom prst="rect">
            <a:avLst/>
          </a:prstGeom>
        </p:spPr>
      </p:pic>
      <p:pic>
        <p:nvPicPr>
          <p:cNvPr id="137" name="object 137"/>
          <p:cNvPicPr/>
          <p:nvPr/>
        </p:nvPicPr>
        <p:blipFill>
          <a:blip r:embed="rId111" cstate="print"/>
          <a:stretch>
            <a:fillRect/>
          </a:stretch>
        </p:blipFill>
        <p:spPr>
          <a:xfrm>
            <a:off x="4631833" y="3452402"/>
            <a:ext cx="77615" cy="79033"/>
          </a:xfrm>
          <a:prstGeom prst="rect">
            <a:avLst/>
          </a:prstGeom>
        </p:spPr>
      </p:pic>
      <p:pic>
        <p:nvPicPr>
          <p:cNvPr id="138" name="object 138"/>
          <p:cNvPicPr/>
          <p:nvPr/>
        </p:nvPicPr>
        <p:blipFill>
          <a:blip r:embed="rId112" cstate="print"/>
          <a:stretch>
            <a:fillRect/>
          </a:stretch>
        </p:blipFill>
        <p:spPr>
          <a:xfrm>
            <a:off x="4631952" y="3684354"/>
            <a:ext cx="78573" cy="76159"/>
          </a:xfrm>
          <a:prstGeom prst="rect">
            <a:avLst/>
          </a:prstGeom>
        </p:spPr>
      </p:pic>
      <p:pic>
        <p:nvPicPr>
          <p:cNvPr id="139" name="object 139"/>
          <p:cNvPicPr/>
          <p:nvPr/>
        </p:nvPicPr>
        <p:blipFill>
          <a:blip r:embed="rId113" cstate="print"/>
          <a:stretch>
            <a:fillRect/>
          </a:stretch>
        </p:blipFill>
        <p:spPr>
          <a:xfrm>
            <a:off x="5096207" y="3452642"/>
            <a:ext cx="77136" cy="79033"/>
          </a:xfrm>
          <a:prstGeom prst="rect">
            <a:avLst/>
          </a:prstGeom>
        </p:spPr>
      </p:pic>
      <p:pic>
        <p:nvPicPr>
          <p:cNvPr id="140" name="object 140"/>
          <p:cNvPicPr/>
          <p:nvPr/>
        </p:nvPicPr>
        <p:blipFill>
          <a:blip r:embed="rId114" cstate="print"/>
          <a:stretch>
            <a:fillRect/>
          </a:stretch>
        </p:blipFill>
        <p:spPr>
          <a:xfrm>
            <a:off x="3704160" y="3914510"/>
            <a:ext cx="78453" cy="75201"/>
          </a:xfrm>
          <a:prstGeom prst="rect">
            <a:avLst/>
          </a:prstGeom>
        </p:spPr>
      </p:pic>
      <p:pic>
        <p:nvPicPr>
          <p:cNvPr id="141" name="object 141"/>
          <p:cNvPicPr/>
          <p:nvPr/>
        </p:nvPicPr>
        <p:blipFill>
          <a:blip r:embed="rId115" cstate="print"/>
          <a:stretch>
            <a:fillRect/>
          </a:stretch>
        </p:blipFill>
        <p:spPr>
          <a:xfrm>
            <a:off x="4632071" y="2764331"/>
            <a:ext cx="77136" cy="78195"/>
          </a:xfrm>
          <a:prstGeom prst="rect">
            <a:avLst/>
          </a:prstGeom>
        </p:spPr>
      </p:pic>
      <p:pic>
        <p:nvPicPr>
          <p:cNvPr id="142" name="object 142"/>
          <p:cNvPicPr/>
          <p:nvPr/>
        </p:nvPicPr>
        <p:blipFill>
          <a:blip r:embed="rId116" cstate="print"/>
          <a:stretch>
            <a:fillRect/>
          </a:stretch>
        </p:blipFill>
        <p:spPr>
          <a:xfrm>
            <a:off x="4864798" y="2765410"/>
            <a:ext cx="76417" cy="77117"/>
          </a:xfrm>
          <a:prstGeom prst="rect">
            <a:avLst/>
          </a:prstGeom>
        </p:spPr>
      </p:pic>
      <p:pic>
        <p:nvPicPr>
          <p:cNvPr id="143" name="object 143"/>
          <p:cNvPicPr/>
          <p:nvPr/>
        </p:nvPicPr>
        <p:blipFill>
          <a:blip r:embed="rId117" cstate="print"/>
          <a:stretch>
            <a:fillRect/>
          </a:stretch>
        </p:blipFill>
        <p:spPr>
          <a:xfrm>
            <a:off x="5096326" y="3683516"/>
            <a:ext cx="76897" cy="77117"/>
          </a:xfrm>
          <a:prstGeom prst="rect">
            <a:avLst/>
          </a:prstGeom>
        </p:spPr>
      </p:pic>
      <p:pic>
        <p:nvPicPr>
          <p:cNvPr id="144" name="object 144"/>
          <p:cNvPicPr/>
          <p:nvPr/>
        </p:nvPicPr>
        <p:blipFill>
          <a:blip r:embed="rId118" cstate="print"/>
          <a:stretch>
            <a:fillRect/>
          </a:stretch>
        </p:blipFill>
        <p:spPr>
          <a:xfrm>
            <a:off x="4864919" y="3684594"/>
            <a:ext cx="75339" cy="76878"/>
          </a:xfrm>
          <a:prstGeom prst="rect">
            <a:avLst/>
          </a:prstGeom>
        </p:spPr>
      </p:pic>
      <p:pic>
        <p:nvPicPr>
          <p:cNvPr id="145" name="object 145"/>
          <p:cNvPicPr/>
          <p:nvPr/>
        </p:nvPicPr>
        <p:blipFill>
          <a:blip r:embed="rId119" cstate="print"/>
          <a:stretch>
            <a:fillRect/>
          </a:stretch>
        </p:blipFill>
        <p:spPr>
          <a:xfrm>
            <a:off x="4401021" y="3684593"/>
            <a:ext cx="75819" cy="75680"/>
          </a:xfrm>
          <a:prstGeom prst="rect">
            <a:avLst/>
          </a:prstGeom>
        </p:spPr>
      </p:pic>
      <p:pic>
        <p:nvPicPr>
          <p:cNvPr id="146" name="object 146"/>
          <p:cNvPicPr/>
          <p:nvPr/>
        </p:nvPicPr>
        <p:blipFill>
          <a:blip r:embed="rId120" cstate="print"/>
          <a:stretch>
            <a:fillRect/>
          </a:stretch>
        </p:blipFill>
        <p:spPr>
          <a:xfrm>
            <a:off x="4167936" y="3684354"/>
            <a:ext cx="78453" cy="76159"/>
          </a:xfrm>
          <a:prstGeom prst="rect">
            <a:avLst/>
          </a:prstGeom>
        </p:spPr>
      </p:pic>
      <p:pic>
        <p:nvPicPr>
          <p:cNvPr id="147" name="object 147"/>
          <p:cNvPicPr/>
          <p:nvPr/>
        </p:nvPicPr>
        <p:blipFill>
          <a:blip r:embed="rId121" cstate="print"/>
          <a:stretch>
            <a:fillRect/>
          </a:stretch>
        </p:blipFill>
        <p:spPr>
          <a:xfrm>
            <a:off x="3936886" y="3684593"/>
            <a:ext cx="75579" cy="75800"/>
          </a:xfrm>
          <a:prstGeom prst="rect">
            <a:avLst/>
          </a:prstGeom>
        </p:spPr>
      </p:pic>
      <p:pic>
        <p:nvPicPr>
          <p:cNvPr id="148" name="object 148"/>
          <p:cNvPicPr/>
          <p:nvPr/>
        </p:nvPicPr>
        <p:blipFill>
          <a:blip r:embed="rId122" cstate="print"/>
          <a:stretch>
            <a:fillRect/>
          </a:stretch>
        </p:blipFill>
        <p:spPr>
          <a:xfrm>
            <a:off x="5096446" y="2996164"/>
            <a:ext cx="76777" cy="75441"/>
          </a:xfrm>
          <a:prstGeom prst="rect">
            <a:avLst/>
          </a:prstGeom>
        </p:spPr>
      </p:pic>
      <p:pic>
        <p:nvPicPr>
          <p:cNvPr id="149" name="object 149"/>
          <p:cNvPicPr/>
          <p:nvPr/>
        </p:nvPicPr>
        <p:blipFill>
          <a:blip r:embed="rId123" cstate="print"/>
          <a:stretch>
            <a:fillRect/>
          </a:stretch>
        </p:blipFill>
        <p:spPr>
          <a:xfrm>
            <a:off x="3472991" y="3683755"/>
            <a:ext cx="75339" cy="76519"/>
          </a:xfrm>
          <a:prstGeom prst="rect">
            <a:avLst/>
          </a:prstGeom>
        </p:spPr>
      </p:pic>
      <p:pic>
        <p:nvPicPr>
          <p:cNvPr id="150" name="object 150"/>
          <p:cNvPicPr/>
          <p:nvPr/>
        </p:nvPicPr>
        <p:blipFill>
          <a:blip r:embed="rId124" cstate="print"/>
          <a:stretch>
            <a:fillRect/>
          </a:stretch>
        </p:blipFill>
        <p:spPr>
          <a:xfrm>
            <a:off x="3239665" y="3684114"/>
            <a:ext cx="78573" cy="76399"/>
          </a:xfrm>
          <a:prstGeom prst="rect">
            <a:avLst/>
          </a:prstGeom>
        </p:spPr>
      </p:pic>
      <p:pic>
        <p:nvPicPr>
          <p:cNvPr id="151" name="object 151"/>
          <p:cNvPicPr/>
          <p:nvPr/>
        </p:nvPicPr>
        <p:blipFill>
          <a:blip r:embed="rId125" cstate="print"/>
          <a:stretch>
            <a:fillRect/>
          </a:stretch>
        </p:blipFill>
        <p:spPr>
          <a:xfrm>
            <a:off x="4401021" y="3453959"/>
            <a:ext cx="75699" cy="78674"/>
          </a:xfrm>
          <a:prstGeom prst="rect">
            <a:avLst/>
          </a:prstGeom>
        </p:spPr>
      </p:pic>
      <p:pic>
        <p:nvPicPr>
          <p:cNvPr id="152" name="object 152"/>
          <p:cNvPicPr/>
          <p:nvPr/>
        </p:nvPicPr>
        <p:blipFill>
          <a:blip r:embed="rId126" cstate="print"/>
          <a:stretch>
            <a:fillRect/>
          </a:stretch>
        </p:blipFill>
        <p:spPr>
          <a:xfrm>
            <a:off x="5096566" y="2765409"/>
            <a:ext cx="76777" cy="78315"/>
          </a:xfrm>
          <a:prstGeom prst="rect">
            <a:avLst/>
          </a:prstGeom>
        </p:spPr>
      </p:pic>
      <p:pic>
        <p:nvPicPr>
          <p:cNvPr id="153" name="object 153"/>
          <p:cNvPicPr/>
          <p:nvPr/>
        </p:nvPicPr>
        <p:blipFill>
          <a:blip r:embed="rId127" cstate="print"/>
          <a:stretch>
            <a:fillRect/>
          </a:stretch>
        </p:blipFill>
        <p:spPr>
          <a:xfrm>
            <a:off x="4632072" y="2078296"/>
            <a:ext cx="78214" cy="75321"/>
          </a:xfrm>
          <a:prstGeom prst="rect">
            <a:avLst/>
          </a:prstGeom>
        </p:spPr>
      </p:pic>
      <p:pic>
        <p:nvPicPr>
          <p:cNvPr id="154" name="object 154"/>
          <p:cNvPicPr/>
          <p:nvPr/>
        </p:nvPicPr>
        <p:blipFill>
          <a:blip r:embed="rId128" cstate="print"/>
          <a:stretch>
            <a:fillRect/>
          </a:stretch>
        </p:blipFill>
        <p:spPr>
          <a:xfrm>
            <a:off x="5096566" y="3226438"/>
            <a:ext cx="76537" cy="73165"/>
          </a:xfrm>
          <a:prstGeom prst="rect">
            <a:avLst/>
          </a:prstGeom>
        </p:spPr>
      </p:pic>
      <p:pic>
        <p:nvPicPr>
          <p:cNvPr id="155" name="object 155"/>
          <p:cNvPicPr/>
          <p:nvPr/>
        </p:nvPicPr>
        <p:blipFill>
          <a:blip r:embed="rId129" cstate="print"/>
          <a:stretch>
            <a:fillRect/>
          </a:stretch>
        </p:blipFill>
        <p:spPr>
          <a:xfrm>
            <a:off x="4632072" y="3225600"/>
            <a:ext cx="78334" cy="73764"/>
          </a:xfrm>
          <a:prstGeom prst="rect">
            <a:avLst/>
          </a:prstGeom>
        </p:spPr>
      </p:pic>
      <p:pic>
        <p:nvPicPr>
          <p:cNvPr id="156" name="object 156"/>
          <p:cNvPicPr/>
          <p:nvPr/>
        </p:nvPicPr>
        <p:blipFill>
          <a:blip r:embed="rId130" cstate="print"/>
          <a:stretch>
            <a:fillRect/>
          </a:stretch>
        </p:blipFill>
        <p:spPr>
          <a:xfrm>
            <a:off x="4632071" y="2307614"/>
            <a:ext cx="77016" cy="74363"/>
          </a:xfrm>
          <a:prstGeom prst="rect">
            <a:avLst/>
          </a:prstGeom>
        </p:spPr>
      </p:pic>
      <p:pic>
        <p:nvPicPr>
          <p:cNvPr id="157" name="object 157"/>
          <p:cNvPicPr/>
          <p:nvPr/>
        </p:nvPicPr>
        <p:blipFill>
          <a:blip r:embed="rId131" cstate="print"/>
          <a:stretch>
            <a:fillRect/>
          </a:stretch>
        </p:blipFill>
        <p:spPr>
          <a:xfrm>
            <a:off x="4632071" y="2996043"/>
            <a:ext cx="77256" cy="75680"/>
          </a:xfrm>
          <a:prstGeom prst="rect">
            <a:avLst/>
          </a:prstGeom>
        </p:spPr>
      </p:pic>
      <p:pic>
        <p:nvPicPr>
          <p:cNvPr id="158" name="object 158"/>
          <p:cNvPicPr/>
          <p:nvPr/>
        </p:nvPicPr>
        <p:blipFill>
          <a:blip r:embed="rId132" cstate="print"/>
          <a:stretch>
            <a:fillRect/>
          </a:stretch>
        </p:blipFill>
        <p:spPr>
          <a:xfrm>
            <a:off x="3704159" y="4143587"/>
            <a:ext cx="77256" cy="74243"/>
          </a:xfrm>
          <a:prstGeom prst="rect">
            <a:avLst/>
          </a:prstGeom>
        </p:spPr>
      </p:pic>
      <p:pic>
        <p:nvPicPr>
          <p:cNvPr id="159" name="object 159"/>
          <p:cNvPicPr/>
          <p:nvPr/>
        </p:nvPicPr>
        <p:blipFill>
          <a:blip r:embed="rId133" cstate="print"/>
          <a:stretch>
            <a:fillRect/>
          </a:stretch>
        </p:blipFill>
        <p:spPr>
          <a:xfrm>
            <a:off x="4632191" y="3914510"/>
            <a:ext cx="77016" cy="75441"/>
          </a:xfrm>
          <a:prstGeom prst="rect">
            <a:avLst/>
          </a:prstGeom>
        </p:spPr>
      </p:pic>
      <p:pic>
        <p:nvPicPr>
          <p:cNvPr id="160" name="object 160"/>
          <p:cNvPicPr/>
          <p:nvPr/>
        </p:nvPicPr>
        <p:blipFill>
          <a:blip r:embed="rId134" cstate="print"/>
          <a:stretch>
            <a:fillRect/>
          </a:stretch>
        </p:blipFill>
        <p:spPr>
          <a:xfrm>
            <a:off x="4864678" y="3453959"/>
            <a:ext cx="76178" cy="77477"/>
          </a:xfrm>
          <a:prstGeom prst="rect">
            <a:avLst/>
          </a:prstGeom>
        </p:spPr>
      </p:pic>
      <p:pic>
        <p:nvPicPr>
          <p:cNvPr id="161" name="object 161"/>
          <p:cNvPicPr/>
          <p:nvPr/>
        </p:nvPicPr>
        <p:blipFill>
          <a:blip r:embed="rId135" cstate="print"/>
          <a:stretch>
            <a:fillRect/>
          </a:stretch>
        </p:blipFill>
        <p:spPr>
          <a:xfrm>
            <a:off x="4400901" y="1846105"/>
            <a:ext cx="75819" cy="78195"/>
          </a:xfrm>
          <a:prstGeom prst="rect">
            <a:avLst/>
          </a:prstGeom>
        </p:spPr>
      </p:pic>
      <p:pic>
        <p:nvPicPr>
          <p:cNvPr id="162" name="object 162"/>
          <p:cNvPicPr/>
          <p:nvPr/>
        </p:nvPicPr>
        <p:blipFill>
          <a:blip r:embed="rId136" cstate="print"/>
          <a:stretch>
            <a:fillRect/>
          </a:stretch>
        </p:blipFill>
        <p:spPr>
          <a:xfrm>
            <a:off x="5096567" y="2307733"/>
            <a:ext cx="77615" cy="73764"/>
          </a:xfrm>
          <a:prstGeom prst="rect">
            <a:avLst/>
          </a:prstGeom>
        </p:spPr>
      </p:pic>
      <p:pic>
        <p:nvPicPr>
          <p:cNvPr id="163" name="object 163"/>
          <p:cNvPicPr/>
          <p:nvPr/>
        </p:nvPicPr>
        <p:blipFill>
          <a:blip r:embed="rId137" cstate="print"/>
          <a:stretch>
            <a:fillRect/>
          </a:stretch>
        </p:blipFill>
        <p:spPr>
          <a:xfrm>
            <a:off x="5096326" y="2536092"/>
            <a:ext cx="77855" cy="76399"/>
          </a:xfrm>
          <a:prstGeom prst="rect">
            <a:avLst/>
          </a:prstGeom>
        </p:spPr>
      </p:pic>
      <p:pic>
        <p:nvPicPr>
          <p:cNvPr id="164" name="object 164"/>
          <p:cNvPicPr/>
          <p:nvPr/>
        </p:nvPicPr>
        <p:blipFill>
          <a:blip r:embed="rId138" cstate="print"/>
          <a:stretch>
            <a:fillRect/>
          </a:stretch>
        </p:blipFill>
        <p:spPr>
          <a:xfrm>
            <a:off x="4401022" y="2536213"/>
            <a:ext cx="76058" cy="76039"/>
          </a:xfrm>
          <a:prstGeom prst="rect">
            <a:avLst/>
          </a:prstGeom>
        </p:spPr>
      </p:pic>
      <p:pic>
        <p:nvPicPr>
          <p:cNvPr id="165" name="object 165"/>
          <p:cNvPicPr/>
          <p:nvPr/>
        </p:nvPicPr>
        <p:blipFill>
          <a:blip r:embed="rId139" cstate="print"/>
          <a:stretch>
            <a:fillRect/>
          </a:stretch>
        </p:blipFill>
        <p:spPr>
          <a:xfrm>
            <a:off x="4168176" y="3914390"/>
            <a:ext cx="78214" cy="75321"/>
          </a:xfrm>
          <a:prstGeom prst="rect">
            <a:avLst/>
          </a:prstGeom>
        </p:spPr>
      </p:pic>
      <p:pic>
        <p:nvPicPr>
          <p:cNvPr id="166" name="object 166"/>
          <p:cNvPicPr/>
          <p:nvPr/>
        </p:nvPicPr>
        <p:blipFill>
          <a:blip r:embed="rId140" cstate="print"/>
          <a:stretch>
            <a:fillRect/>
          </a:stretch>
        </p:blipFill>
        <p:spPr>
          <a:xfrm>
            <a:off x="4864919" y="2536212"/>
            <a:ext cx="75459" cy="76758"/>
          </a:xfrm>
          <a:prstGeom prst="rect">
            <a:avLst/>
          </a:prstGeom>
        </p:spPr>
      </p:pic>
      <p:pic>
        <p:nvPicPr>
          <p:cNvPr id="167" name="object 167"/>
          <p:cNvPicPr/>
          <p:nvPr/>
        </p:nvPicPr>
        <p:blipFill>
          <a:blip r:embed="rId141" cstate="print"/>
          <a:stretch>
            <a:fillRect/>
          </a:stretch>
        </p:blipFill>
        <p:spPr>
          <a:xfrm>
            <a:off x="4168175" y="4143467"/>
            <a:ext cx="77016" cy="74363"/>
          </a:xfrm>
          <a:prstGeom prst="rect">
            <a:avLst/>
          </a:prstGeom>
        </p:spPr>
      </p:pic>
      <p:pic>
        <p:nvPicPr>
          <p:cNvPr id="168" name="object 168"/>
          <p:cNvPicPr/>
          <p:nvPr/>
        </p:nvPicPr>
        <p:blipFill>
          <a:blip r:embed="rId142" cstate="print"/>
          <a:stretch>
            <a:fillRect/>
          </a:stretch>
        </p:blipFill>
        <p:spPr>
          <a:xfrm>
            <a:off x="4400902" y="2765409"/>
            <a:ext cx="75938" cy="78195"/>
          </a:xfrm>
          <a:prstGeom prst="rect">
            <a:avLst/>
          </a:prstGeom>
        </p:spPr>
      </p:pic>
      <p:pic>
        <p:nvPicPr>
          <p:cNvPr id="169" name="object 169"/>
          <p:cNvPicPr/>
          <p:nvPr/>
        </p:nvPicPr>
        <p:blipFill>
          <a:blip r:embed="rId143" cstate="print"/>
          <a:stretch>
            <a:fillRect/>
          </a:stretch>
        </p:blipFill>
        <p:spPr>
          <a:xfrm>
            <a:off x="3704160" y="3683636"/>
            <a:ext cx="77495" cy="76758"/>
          </a:xfrm>
          <a:prstGeom prst="rect">
            <a:avLst/>
          </a:prstGeom>
        </p:spPr>
      </p:pic>
      <p:pic>
        <p:nvPicPr>
          <p:cNvPr id="170" name="object 170"/>
          <p:cNvPicPr/>
          <p:nvPr/>
        </p:nvPicPr>
        <p:blipFill>
          <a:blip r:embed="rId144" cstate="print"/>
          <a:stretch>
            <a:fillRect/>
          </a:stretch>
        </p:blipFill>
        <p:spPr>
          <a:xfrm>
            <a:off x="4631952" y="2534895"/>
            <a:ext cx="77495" cy="77596"/>
          </a:xfrm>
          <a:prstGeom prst="rect">
            <a:avLst/>
          </a:prstGeom>
        </p:spPr>
      </p:pic>
      <p:pic>
        <p:nvPicPr>
          <p:cNvPr id="171" name="object 171"/>
          <p:cNvPicPr/>
          <p:nvPr/>
        </p:nvPicPr>
        <p:blipFill>
          <a:blip r:embed="rId145" cstate="print"/>
          <a:stretch>
            <a:fillRect/>
          </a:stretch>
        </p:blipFill>
        <p:spPr>
          <a:xfrm>
            <a:off x="3473350" y="3914868"/>
            <a:ext cx="74741" cy="75321"/>
          </a:xfrm>
          <a:prstGeom prst="rect">
            <a:avLst/>
          </a:prstGeom>
        </p:spPr>
      </p:pic>
      <p:pic>
        <p:nvPicPr>
          <p:cNvPr id="172" name="object 172"/>
          <p:cNvPicPr/>
          <p:nvPr/>
        </p:nvPicPr>
        <p:blipFill>
          <a:blip r:embed="rId146" cstate="print"/>
          <a:stretch>
            <a:fillRect/>
          </a:stretch>
        </p:blipFill>
        <p:spPr>
          <a:xfrm>
            <a:off x="4865038" y="2307853"/>
            <a:ext cx="75938" cy="73764"/>
          </a:xfrm>
          <a:prstGeom prst="rect">
            <a:avLst/>
          </a:prstGeom>
        </p:spPr>
      </p:pic>
      <p:pic>
        <p:nvPicPr>
          <p:cNvPr id="173" name="object 173"/>
          <p:cNvPicPr/>
          <p:nvPr/>
        </p:nvPicPr>
        <p:blipFill>
          <a:blip r:embed="rId147" cstate="print"/>
          <a:stretch>
            <a:fillRect/>
          </a:stretch>
        </p:blipFill>
        <p:spPr>
          <a:xfrm>
            <a:off x="4865038" y="3225480"/>
            <a:ext cx="75219" cy="73884"/>
          </a:xfrm>
          <a:prstGeom prst="rect">
            <a:avLst/>
          </a:prstGeom>
        </p:spPr>
      </p:pic>
      <p:pic>
        <p:nvPicPr>
          <p:cNvPr id="174" name="object 174"/>
          <p:cNvPicPr/>
          <p:nvPr/>
        </p:nvPicPr>
        <p:blipFill>
          <a:blip r:embed="rId148" cstate="print"/>
          <a:stretch>
            <a:fillRect/>
          </a:stretch>
        </p:blipFill>
        <p:spPr>
          <a:xfrm>
            <a:off x="3937006" y="4143946"/>
            <a:ext cx="74980" cy="73525"/>
          </a:xfrm>
          <a:prstGeom prst="rect">
            <a:avLst/>
          </a:prstGeom>
        </p:spPr>
      </p:pic>
      <p:pic>
        <p:nvPicPr>
          <p:cNvPr id="175" name="object 175"/>
          <p:cNvPicPr/>
          <p:nvPr/>
        </p:nvPicPr>
        <p:blipFill>
          <a:blip r:embed="rId149" cstate="print"/>
          <a:stretch>
            <a:fillRect/>
          </a:stretch>
        </p:blipFill>
        <p:spPr>
          <a:xfrm>
            <a:off x="3937126" y="3914390"/>
            <a:ext cx="74860" cy="74722"/>
          </a:xfrm>
          <a:prstGeom prst="rect">
            <a:avLst/>
          </a:prstGeom>
        </p:spPr>
      </p:pic>
      <p:pic>
        <p:nvPicPr>
          <p:cNvPr id="176" name="object 176"/>
          <p:cNvPicPr/>
          <p:nvPr/>
        </p:nvPicPr>
        <p:blipFill>
          <a:blip r:embed="rId150" cstate="print"/>
          <a:stretch>
            <a:fillRect/>
          </a:stretch>
        </p:blipFill>
        <p:spPr>
          <a:xfrm>
            <a:off x="4865037" y="3914749"/>
            <a:ext cx="75819" cy="74483"/>
          </a:xfrm>
          <a:prstGeom prst="rect">
            <a:avLst/>
          </a:prstGeom>
        </p:spPr>
      </p:pic>
      <p:pic>
        <p:nvPicPr>
          <p:cNvPr id="177" name="object 177"/>
          <p:cNvPicPr/>
          <p:nvPr/>
        </p:nvPicPr>
        <p:blipFill>
          <a:blip r:embed="rId151" cstate="print"/>
          <a:stretch>
            <a:fillRect/>
          </a:stretch>
        </p:blipFill>
        <p:spPr>
          <a:xfrm>
            <a:off x="4401262" y="3914629"/>
            <a:ext cx="75938" cy="74483"/>
          </a:xfrm>
          <a:prstGeom prst="rect">
            <a:avLst/>
          </a:prstGeom>
        </p:spPr>
      </p:pic>
      <p:pic>
        <p:nvPicPr>
          <p:cNvPr id="178" name="object 178"/>
          <p:cNvPicPr/>
          <p:nvPr/>
        </p:nvPicPr>
        <p:blipFill>
          <a:blip r:embed="rId152" cstate="print"/>
          <a:stretch>
            <a:fillRect/>
          </a:stretch>
        </p:blipFill>
        <p:spPr>
          <a:xfrm>
            <a:off x="4865037" y="2996523"/>
            <a:ext cx="75819" cy="74842"/>
          </a:xfrm>
          <a:prstGeom prst="rect">
            <a:avLst/>
          </a:prstGeom>
        </p:spPr>
      </p:pic>
      <p:pic>
        <p:nvPicPr>
          <p:cNvPr id="179" name="object 179"/>
          <p:cNvPicPr/>
          <p:nvPr/>
        </p:nvPicPr>
        <p:blipFill>
          <a:blip r:embed="rId153" cstate="print"/>
          <a:stretch>
            <a:fillRect/>
          </a:stretch>
        </p:blipFill>
        <p:spPr>
          <a:xfrm>
            <a:off x="5328933" y="2996642"/>
            <a:ext cx="75579" cy="74842"/>
          </a:xfrm>
          <a:prstGeom prst="rect">
            <a:avLst/>
          </a:prstGeom>
        </p:spPr>
      </p:pic>
      <p:pic>
        <p:nvPicPr>
          <p:cNvPr id="180" name="object 180"/>
          <p:cNvPicPr/>
          <p:nvPr/>
        </p:nvPicPr>
        <p:blipFill>
          <a:blip r:embed="rId154" cstate="print"/>
          <a:stretch>
            <a:fillRect/>
          </a:stretch>
        </p:blipFill>
        <p:spPr>
          <a:xfrm>
            <a:off x="4401142" y="3225361"/>
            <a:ext cx="75339" cy="73884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155" cstate="print"/>
          <a:stretch>
            <a:fillRect/>
          </a:stretch>
        </p:blipFill>
        <p:spPr>
          <a:xfrm>
            <a:off x="4865038" y="2078296"/>
            <a:ext cx="75219" cy="75800"/>
          </a:xfrm>
          <a:prstGeom prst="rect">
            <a:avLst/>
          </a:prstGeom>
        </p:spPr>
      </p:pic>
      <p:pic>
        <p:nvPicPr>
          <p:cNvPr id="182" name="object 182"/>
          <p:cNvPicPr/>
          <p:nvPr/>
        </p:nvPicPr>
        <p:blipFill>
          <a:blip r:embed="rId156" cstate="print"/>
          <a:stretch>
            <a:fillRect/>
          </a:stretch>
        </p:blipFill>
        <p:spPr>
          <a:xfrm>
            <a:off x="4401142" y="2078296"/>
            <a:ext cx="75938" cy="75081"/>
          </a:xfrm>
          <a:prstGeom prst="rect">
            <a:avLst/>
          </a:prstGeom>
        </p:spPr>
      </p:pic>
      <p:pic>
        <p:nvPicPr>
          <p:cNvPr id="183" name="object 183"/>
          <p:cNvPicPr/>
          <p:nvPr/>
        </p:nvPicPr>
        <p:blipFill>
          <a:blip r:embed="rId157" cstate="print"/>
          <a:stretch>
            <a:fillRect/>
          </a:stretch>
        </p:blipFill>
        <p:spPr>
          <a:xfrm>
            <a:off x="4401262" y="2307853"/>
            <a:ext cx="76058" cy="73645"/>
          </a:xfrm>
          <a:prstGeom prst="rect">
            <a:avLst/>
          </a:prstGeom>
        </p:spPr>
      </p:pic>
      <p:pic>
        <p:nvPicPr>
          <p:cNvPr id="184" name="object 184"/>
          <p:cNvPicPr/>
          <p:nvPr/>
        </p:nvPicPr>
        <p:blipFill>
          <a:blip r:embed="rId158" cstate="print"/>
          <a:stretch>
            <a:fillRect/>
          </a:stretch>
        </p:blipFill>
        <p:spPr>
          <a:xfrm>
            <a:off x="4401261" y="4143946"/>
            <a:ext cx="75819" cy="73645"/>
          </a:xfrm>
          <a:prstGeom prst="rect">
            <a:avLst/>
          </a:prstGeom>
        </p:spPr>
      </p:pic>
      <p:pic>
        <p:nvPicPr>
          <p:cNvPr id="185" name="object 185"/>
          <p:cNvPicPr/>
          <p:nvPr/>
        </p:nvPicPr>
        <p:blipFill>
          <a:blip r:embed="rId159" cstate="print"/>
          <a:stretch>
            <a:fillRect/>
          </a:stretch>
        </p:blipFill>
        <p:spPr>
          <a:xfrm>
            <a:off x="4401262" y="2996882"/>
            <a:ext cx="75339" cy="75561"/>
          </a:xfrm>
          <a:prstGeom prst="rect">
            <a:avLst/>
          </a:prstGeom>
        </p:spPr>
      </p:pic>
      <p:pic>
        <p:nvPicPr>
          <p:cNvPr id="186" name="object 186"/>
          <p:cNvPicPr/>
          <p:nvPr/>
        </p:nvPicPr>
        <p:blipFill>
          <a:blip r:embed="rId160" cstate="print"/>
          <a:stretch>
            <a:fillRect/>
          </a:stretch>
        </p:blipFill>
        <p:spPr>
          <a:xfrm>
            <a:off x="5328455" y="2766367"/>
            <a:ext cx="62283" cy="76519"/>
          </a:xfrm>
          <a:prstGeom prst="rect">
            <a:avLst/>
          </a:prstGeom>
        </p:spPr>
      </p:pic>
      <p:pic>
        <p:nvPicPr>
          <p:cNvPr id="187" name="object 187"/>
          <p:cNvPicPr/>
          <p:nvPr/>
        </p:nvPicPr>
        <p:blipFill>
          <a:blip r:embed="rId161" cstate="print"/>
          <a:stretch>
            <a:fillRect/>
          </a:stretch>
        </p:blipFill>
        <p:spPr>
          <a:xfrm>
            <a:off x="5329173" y="3225600"/>
            <a:ext cx="63032" cy="73165"/>
          </a:xfrm>
          <a:prstGeom prst="rect">
            <a:avLst/>
          </a:prstGeom>
        </p:spPr>
      </p:pic>
      <p:pic>
        <p:nvPicPr>
          <p:cNvPr id="188" name="object 188"/>
          <p:cNvPicPr/>
          <p:nvPr/>
        </p:nvPicPr>
        <p:blipFill>
          <a:blip r:embed="rId162" cstate="print"/>
          <a:stretch>
            <a:fillRect/>
          </a:stretch>
        </p:blipFill>
        <p:spPr>
          <a:xfrm>
            <a:off x="3249966" y="3914150"/>
            <a:ext cx="67673" cy="64065"/>
          </a:xfrm>
          <a:prstGeom prst="rect">
            <a:avLst/>
          </a:prstGeom>
        </p:spPr>
      </p:pic>
      <p:pic>
        <p:nvPicPr>
          <p:cNvPr id="189" name="object 189"/>
          <p:cNvPicPr/>
          <p:nvPr/>
        </p:nvPicPr>
        <p:blipFill>
          <a:blip r:embed="rId163" cstate="print"/>
          <a:stretch>
            <a:fillRect/>
          </a:stretch>
        </p:blipFill>
        <p:spPr>
          <a:xfrm>
            <a:off x="4630853" y="4143348"/>
            <a:ext cx="69131" cy="51970"/>
          </a:xfrm>
          <a:prstGeom prst="rect">
            <a:avLst/>
          </a:prstGeom>
        </p:spPr>
      </p:pic>
      <p:sp>
        <p:nvSpPr>
          <p:cNvPr id="190" name="object 190"/>
          <p:cNvSpPr/>
          <p:nvPr/>
        </p:nvSpPr>
        <p:spPr>
          <a:xfrm>
            <a:off x="4631113" y="1890891"/>
            <a:ext cx="60113" cy="33020"/>
          </a:xfrm>
          <a:custGeom>
            <a:avLst/>
            <a:gdLst/>
            <a:ahLst/>
            <a:cxnLst/>
            <a:rect l="l" t="t" r="r" b="b"/>
            <a:pathLst>
              <a:path w="90170" h="49530">
                <a:moveTo>
                  <a:pt x="43209" y="49148"/>
                </a:moveTo>
                <a:lnTo>
                  <a:pt x="24468" y="34282"/>
                </a:lnTo>
                <a:lnTo>
                  <a:pt x="0" y="0"/>
                </a:lnTo>
                <a:lnTo>
                  <a:pt x="26817" y="2859"/>
                </a:lnTo>
                <a:lnTo>
                  <a:pt x="49205" y="11158"/>
                </a:lnTo>
                <a:lnTo>
                  <a:pt x="69404" y="21243"/>
                </a:lnTo>
                <a:lnTo>
                  <a:pt x="89652" y="29457"/>
                </a:lnTo>
                <a:lnTo>
                  <a:pt x="62759" y="46805"/>
                </a:lnTo>
                <a:lnTo>
                  <a:pt x="43209" y="49148"/>
                </a:lnTo>
                <a:close/>
              </a:path>
            </a:pathLst>
          </a:custGeom>
          <a:solidFill>
            <a:srgbClr val="8F8A8A">
              <a:alpha val="20999"/>
            </a:srgbClr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91" name="object 191"/>
          <p:cNvSpPr/>
          <p:nvPr/>
        </p:nvSpPr>
        <p:spPr>
          <a:xfrm>
            <a:off x="3056766" y="3686629"/>
            <a:ext cx="27517" cy="46567"/>
          </a:xfrm>
          <a:custGeom>
            <a:avLst/>
            <a:gdLst/>
            <a:ahLst/>
            <a:cxnLst/>
            <a:rect l="l" t="t" r="r" b="b"/>
            <a:pathLst>
              <a:path w="41275" h="69850">
                <a:moveTo>
                  <a:pt x="38268" y="69693"/>
                </a:moveTo>
                <a:lnTo>
                  <a:pt x="24861" y="54913"/>
                </a:lnTo>
                <a:lnTo>
                  <a:pt x="13609" y="39696"/>
                </a:lnTo>
                <a:lnTo>
                  <a:pt x="5120" y="22054"/>
                </a:lnTo>
                <a:lnTo>
                  <a:pt x="0" y="0"/>
                </a:lnTo>
                <a:lnTo>
                  <a:pt x="23336" y="12152"/>
                </a:lnTo>
                <a:lnTo>
                  <a:pt x="36449" y="27302"/>
                </a:lnTo>
                <a:lnTo>
                  <a:pt x="40904" y="46224"/>
                </a:lnTo>
                <a:lnTo>
                  <a:pt x="38268" y="69693"/>
                </a:lnTo>
                <a:close/>
              </a:path>
            </a:pathLst>
          </a:custGeom>
          <a:solidFill>
            <a:srgbClr val="8F8A8A">
              <a:alpha val="20999"/>
            </a:srgbClr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92" name="object 192"/>
          <p:cNvSpPr/>
          <p:nvPr/>
        </p:nvSpPr>
        <p:spPr>
          <a:xfrm>
            <a:off x="8524376" y="1180922"/>
            <a:ext cx="702733" cy="242570"/>
          </a:xfrm>
          <a:custGeom>
            <a:avLst/>
            <a:gdLst/>
            <a:ahLst/>
            <a:cxnLst/>
            <a:rect l="l" t="t" r="r" b="b"/>
            <a:pathLst>
              <a:path w="1054100" h="363855">
                <a:moveTo>
                  <a:pt x="203441" y="290576"/>
                </a:moveTo>
                <a:lnTo>
                  <a:pt x="173075" y="272034"/>
                </a:lnTo>
                <a:lnTo>
                  <a:pt x="147231" y="243217"/>
                </a:lnTo>
                <a:lnTo>
                  <a:pt x="146545" y="241554"/>
                </a:lnTo>
                <a:lnTo>
                  <a:pt x="129260" y="199656"/>
                </a:lnTo>
                <a:lnTo>
                  <a:pt x="122529" y="136918"/>
                </a:lnTo>
                <a:lnTo>
                  <a:pt x="122529" y="4673"/>
                </a:lnTo>
                <a:lnTo>
                  <a:pt x="80518" y="4673"/>
                </a:lnTo>
                <a:lnTo>
                  <a:pt x="80518" y="136918"/>
                </a:lnTo>
                <a:lnTo>
                  <a:pt x="73901" y="199707"/>
                </a:lnTo>
                <a:lnTo>
                  <a:pt x="56159" y="243357"/>
                </a:lnTo>
                <a:lnTo>
                  <a:pt x="30467" y="272199"/>
                </a:lnTo>
                <a:lnTo>
                  <a:pt x="0" y="290576"/>
                </a:lnTo>
                <a:lnTo>
                  <a:pt x="0" y="329463"/>
                </a:lnTo>
                <a:lnTo>
                  <a:pt x="32550" y="315188"/>
                </a:lnTo>
                <a:lnTo>
                  <a:pt x="61747" y="295148"/>
                </a:lnTo>
                <a:lnTo>
                  <a:pt x="85547" y="270281"/>
                </a:lnTo>
                <a:lnTo>
                  <a:pt x="101917" y="241554"/>
                </a:lnTo>
                <a:lnTo>
                  <a:pt x="118211" y="270065"/>
                </a:lnTo>
                <a:lnTo>
                  <a:pt x="141884" y="294855"/>
                </a:lnTo>
                <a:lnTo>
                  <a:pt x="170942" y="314972"/>
                </a:lnTo>
                <a:lnTo>
                  <a:pt x="203441" y="329463"/>
                </a:lnTo>
                <a:lnTo>
                  <a:pt x="203441" y="290576"/>
                </a:lnTo>
                <a:close/>
              </a:path>
              <a:path w="1054100" h="363855">
                <a:moveTo>
                  <a:pt x="345808" y="144310"/>
                </a:moveTo>
                <a:lnTo>
                  <a:pt x="290563" y="144310"/>
                </a:lnTo>
                <a:lnTo>
                  <a:pt x="290563" y="393"/>
                </a:lnTo>
                <a:lnTo>
                  <a:pt x="248170" y="393"/>
                </a:lnTo>
                <a:lnTo>
                  <a:pt x="248170" y="353199"/>
                </a:lnTo>
                <a:lnTo>
                  <a:pt x="290563" y="353199"/>
                </a:lnTo>
                <a:lnTo>
                  <a:pt x="290563" y="181267"/>
                </a:lnTo>
                <a:lnTo>
                  <a:pt x="345808" y="181267"/>
                </a:lnTo>
                <a:lnTo>
                  <a:pt x="345808" y="144310"/>
                </a:lnTo>
                <a:close/>
              </a:path>
              <a:path w="1054100" h="363855">
                <a:moveTo>
                  <a:pt x="659079" y="296405"/>
                </a:moveTo>
                <a:lnTo>
                  <a:pt x="642835" y="257898"/>
                </a:lnTo>
                <a:lnTo>
                  <a:pt x="617067" y="243128"/>
                </a:lnTo>
                <a:lnTo>
                  <a:pt x="617067" y="288632"/>
                </a:lnTo>
                <a:lnTo>
                  <a:pt x="617067" y="304190"/>
                </a:lnTo>
                <a:lnTo>
                  <a:pt x="570877" y="325043"/>
                </a:lnTo>
                <a:lnTo>
                  <a:pt x="516712" y="327914"/>
                </a:lnTo>
                <a:lnTo>
                  <a:pt x="487108" y="327228"/>
                </a:lnTo>
                <a:lnTo>
                  <a:pt x="442925" y="321183"/>
                </a:lnTo>
                <a:lnTo>
                  <a:pt x="416356" y="304190"/>
                </a:lnTo>
                <a:lnTo>
                  <a:pt x="416356" y="288632"/>
                </a:lnTo>
                <a:lnTo>
                  <a:pt x="462495" y="267766"/>
                </a:lnTo>
                <a:lnTo>
                  <a:pt x="516712" y="264896"/>
                </a:lnTo>
                <a:lnTo>
                  <a:pt x="546303" y="265582"/>
                </a:lnTo>
                <a:lnTo>
                  <a:pt x="590334" y="271627"/>
                </a:lnTo>
                <a:lnTo>
                  <a:pt x="617067" y="288632"/>
                </a:lnTo>
                <a:lnTo>
                  <a:pt x="617067" y="243128"/>
                </a:lnTo>
                <a:lnTo>
                  <a:pt x="609650" y="239941"/>
                </a:lnTo>
                <a:lnTo>
                  <a:pt x="583463" y="233781"/>
                </a:lnTo>
                <a:lnTo>
                  <a:pt x="552399" y="230238"/>
                </a:lnTo>
                <a:lnTo>
                  <a:pt x="516712" y="229108"/>
                </a:lnTo>
                <a:lnTo>
                  <a:pt x="481114" y="230238"/>
                </a:lnTo>
                <a:lnTo>
                  <a:pt x="423494" y="239941"/>
                </a:lnTo>
                <a:lnTo>
                  <a:pt x="381292" y="268592"/>
                </a:lnTo>
                <a:lnTo>
                  <a:pt x="373951" y="296405"/>
                </a:lnTo>
                <a:lnTo>
                  <a:pt x="375818" y="311480"/>
                </a:lnTo>
                <a:lnTo>
                  <a:pt x="402348" y="343865"/>
                </a:lnTo>
                <a:lnTo>
                  <a:pt x="449897" y="358838"/>
                </a:lnTo>
                <a:lnTo>
                  <a:pt x="516712" y="363308"/>
                </a:lnTo>
                <a:lnTo>
                  <a:pt x="552399" y="362242"/>
                </a:lnTo>
                <a:lnTo>
                  <a:pt x="609650" y="352806"/>
                </a:lnTo>
                <a:lnTo>
                  <a:pt x="648665" y="327914"/>
                </a:lnTo>
                <a:lnTo>
                  <a:pt x="657212" y="311480"/>
                </a:lnTo>
                <a:lnTo>
                  <a:pt x="659079" y="296405"/>
                </a:lnTo>
                <a:close/>
              </a:path>
              <a:path w="1054100" h="363855">
                <a:moveTo>
                  <a:pt x="675030" y="164541"/>
                </a:moveTo>
                <a:lnTo>
                  <a:pt x="601116" y="164541"/>
                </a:lnTo>
                <a:lnTo>
                  <a:pt x="601116" y="132638"/>
                </a:lnTo>
                <a:lnTo>
                  <a:pt x="601116" y="125641"/>
                </a:lnTo>
                <a:lnTo>
                  <a:pt x="636905" y="110083"/>
                </a:lnTo>
                <a:lnTo>
                  <a:pt x="648779" y="98412"/>
                </a:lnTo>
                <a:lnTo>
                  <a:pt x="653389" y="91846"/>
                </a:lnTo>
                <a:lnTo>
                  <a:pt x="657631" y="80276"/>
                </a:lnTo>
                <a:lnTo>
                  <a:pt x="659079" y="66903"/>
                </a:lnTo>
                <a:lnTo>
                  <a:pt x="657631" y="53759"/>
                </a:lnTo>
                <a:lnTo>
                  <a:pt x="653389" y="42252"/>
                </a:lnTo>
                <a:lnTo>
                  <a:pt x="648881" y="35788"/>
                </a:lnTo>
                <a:lnTo>
                  <a:pt x="646442" y="32283"/>
                </a:lnTo>
                <a:lnTo>
                  <a:pt x="636905" y="23723"/>
                </a:lnTo>
                <a:lnTo>
                  <a:pt x="617067" y="13487"/>
                </a:lnTo>
                <a:lnTo>
                  <a:pt x="617067" y="59905"/>
                </a:lnTo>
                <a:lnTo>
                  <a:pt x="617067" y="73914"/>
                </a:lnTo>
                <a:lnTo>
                  <a:pt x="572185" y="95161"/>
                </a:lnTo>
                <a:lnTo>
                  <a:pt x="559498" y="96405"/>
                </a:lnTo>
                <a:lnTo>
                  <a:pt x="559498" y="132638"/>
                </a:lnTo>
                <a:lnTo>
                  <a:pt x="559498" y="164541"/>
                </a:lnTo>
                <a:lnTo>
                  <a:pt x="474700" y="164541"/>
                </a:lnTo>
                <a:lnTo>
                  <a:pt x="474700" y="132638"/>
                </a:lnTo>
                <a:lnTo>
                  <a:pt x="484759" y="133375"/>
                </a:lnTo>
                <a:lnTo>
                  <a:pt x="495122" y="133858"/>
                </a:lnTo>
                <a:lnTo>
                  <a:pt x="505764" y="134124"/>
                </a:lnTo>
                <a:lnTo>
                  <a:pt x="516712" y="134200"/>
                </a:lnTo>
                <a:lnTo>
                  <a:pt x="527939" y="134124"/>
                </a:lnTo>
                <a:lnTo>
                  <a:pt x="538835" y="133858"/>
                </a:lnTo>
                <a:lnTo>
                  <a:pt x="549363" y="133375"/>
                </a:lnTo>
                <a:lnTo>
                  <a:pt x="559498" y="132638"/>
                </a:lnTo>
                <a:lnTo>
                  <a:pt x="559498" y="96405"/>
                </a:lnTo>
                <a:lnTo>
                  <a:pt x="546722" y="97637"/>
                </a:lnTo>
                <a:lnTo>
                  <a:pt x="516712" y="98412"/>
                </a:lnTo>
                <a:lnTo>
                  <a:pt x="461035" y="95161"/>
                </a:lnTo>
                <a:lnTo>
                  <a:pt x="419849" y="79743"/>
                </a:lnTo>
                <a:lnTo>
                  <a:pt x="416356" y="73914"/>
                </a:lnTo>
                <a:lnTo>
                  <a:pt x="416356" y="59905"/>
                </a:lnTo>
                <a:lnTo>
                  <a:pt x="461035" y="39039"/>
                </a:lnTo>
                <a:lnTo>
                  <a:pt x="516712" y="35788"/>
                </a:lnTo>
                <a:lnTo>
                  <a:pt x="546722" y="36563"/>
                </a:lnTo>
                <a:lnTo>
                  <a:pt x="592467" y="43497"/>
                </a:lnTo>
                <a:lnTo>
                  <a:pt x="617067" y="59905"/>
                </a:lnTo>
                <a:lnTo>
                  <a:pt x="617067" y="13487"/>
                </a:lnTo>
                <a:lnTo>
                  <a:pt x="615111" y="12471"/>
                </a:lnTo>
                <a:lnTo>
                  <a:pt x="587159" y="5156"/>
                </a:lnTo>
                <a:lnTo>
                  <a:pt x="554037" y="1193"/>
                </a:lnTo>
                <a:lnTo>
                  <a:pt x="516712" y="0"/>
                </a:lnTo>
                <a:lnTo>
                  <a:pt x="479221" y="1193"/>
                </a:lnTo>
                <a:lnTo>
                  <a:pt x="418084" y="12471"/>
                </a:lnTo>
                <a:lnTo>
                  <a:pt x="379641" y="42252"/>
                </a:lnTo>
                <a:lnTo>
                  <a:pt x="373951" y="66903"/>
                </a:lnTo>
                <a:lnTo>
                  <a:pt x="375399" y="80276"/>
                </a:lnTo>
                <a:lnTo>
                  <a:pt x="403821" y="114973"/>
                </a:lnTo>
                <a:lnTo>
                  <a:pt x="433082" y="126034"/>
                </a:lnTo>
                <a:lnTo>
                  <a:pt x="433082" y="164541"/>
                </a:lnTo>
                <a:lnTo>
                  <a:pt x="357225" y="164541"/>
                </a:lnTo>
                <a:lnTo>
                  <a:pt x="357225" y="200710"/>
                </a:lnTo>
                <a:lnTo>
                  <a:pt x="675030" y="200710"/>
                </a:lnTo>
                <a:lnTo>
                  <a:pt x="675030" y="164541"/>
                </a:lnTo>
                <a:close/>
              </a:path>
              <a:path w="1054100" h="363855">
                <a:moveTo>
                  <a:pt x="913231" y="290576"/>
                </a:moveTo>
                <a:lnTo>
                  <a:pt x="883780" y="271894"/>
                </a:lnTo>
                <a:lnTo>
                  <a:pt x="858812" y="242722"/>
                </a:lnTo>
                <a:lnTo>
                  <a:pt x="841514" y="199555"/>
                </a:lnTo>
                <a:lnTo>
                  <a:pt x="835037" y="138874"/>
                </a:lnTo>
                <a:lnTo>
                  <a:pt x="835037" y="43954"/>
                </a:lnTo>
                <a:lnTo>
                  <a:pt x="910120" y="43954"/>
                </a:lnTo>
                <a:lnTo>
                  <a:pt x="910120" y="6616"/>
                </a:lnTo>
                <a:lnTo>
                  <a:pt x="719124" y="6616"/>
                </a:lnTo>
                <a:lnTo>
                  <a:pt x="719124" y="43954"/>
                </a:lnTo>
                <a:lnTo>
                  <a:pt x="793026" y="43954"/>
                </a:lnTo>
                <a:lnTo>
                  <a:pt x="793026" y="138874"/>
                </a:lnTo>
                <a:lnTo>
                  <a:pt x="786511" y="199605"/>
                </a:lnTo>
                <a:lnTo>
                  <a:pt x="769162" y="242874"/>
                </a:lnTo>
                <a:lnTo>
                  <a:pt x="744296" y="272059"/>
                </a:lnTo>
                <a:lnTo>
                  <a:pt x="715238" y="290576"/>
                </a:lnTo>
                <a:lnTo>
                  <a:pt x="715238" y="329463"/>
                </a:lnTo>
                <a:lnTo>
                  <a:pt x="746544" y="314934"/>
                </a:lnTo>
                <a:lnTo>
                  <a:pt x="774598" y="294563"/>
                </a:lnTo>
                <a:lnTo>
                  <a:pt x="797775" y="269951"/>
                </a:lnTo>
                <a:lnTo>
                  <a:pt x="814425" y="242722"/>
                </a:lnTo>
                <a:lnTo>
                  <a:pt x="830732" y="269900"/>
                </a:lnTo>
                <a:lnTo>
                  <a:pt x="853617" y="294411"/>
                </a:lnTo>
                <a:lnTo>
                  <a:pt x="881595" y="314769"/>
                </a:lnTo>
                <a:lnTo>
                  <a:pt x="913231" y="329463"/>
                </a:lnTo>
                <a:lnTo>
                  <a:pt x="913231" y="290576"/>
                </a:lnTo>
                <a:close/>
              </a:path>
              <a:path w="1054100" h="363855">
                <a:moveTo>
                  <a:pt x="1054036" y="144310"/>
                </a:moveTo>
                <a:lnTo>
                  <a:pt x="998804" y="144310"/>
                </a:lnTo>
                <a:lnTo>
                  <a:pt x="998804" y="393"/>
                </a:lnTo>
                <a:lnTo>
                  <a:pt x="956398" y="393"/>
                </a:lnTo>
                <a:lnTo>
                  <a:pt x="956398" y="353199"/>
                </a:lnTo>
                <a:lnTo>
                  <a:pt x="998804" y="353199"/>
                </a:lnTo>
                <a:lnTo>
                  <a:pt x="998804" y="181267"/>
                </a:lnTo>
                <a:lnTo>
                  <a:pt x="1054036" y="181267"/>
                </a:lnTo>
                <a:lnTo>
                  <a:pt x="1054036" y="144310"/>
                </a:lnTo>
                <a:close/>
              </a:path>
            </a:pathLst>
          </a:custGeom>
          <a:solidFill>
            <a:srgbClr val="4C4747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93" name="object 193"/>
          <p:cNvSpPr/>
          <p:nvPr/>
        </p:nvSpPr>
        <p:spPr>
          <a:xfrm>
            <a:off x="9301837" y="1172887"/>
            <a:ext cx="670983" cy="249343"/>
          </a:xfrm>
          <a:custGeom>
            <a:avLst/>
            <a:gdLst/>
            <a:ahLst/>
            <a:cxnLst/>
            <a:rect l="l" t="t" r="r" b="b"/>
            <a:pathLst>
              <a:path w="1006475" h="374014">
                <a:moveTo>
                  <a:pt x="172313" y="16725"/>
                </a:moveTo>
                <a:lnTo>
                  <a:pt x="131470" y="16725"/>
                </a:lnTo>
                <a:lnTo>
                  <a:pt x="131470" y="53289"/>
                </a:lnTo>
                <a:lnTo>
                  <a:pt x="131470" y="155194"/>
                </a:lnTo>
                <a:lnTo>
                  <a:pt x="41617" y="155194"/>
                </a:lnTo>
                <a:lnTo>
                  <a:pt x="41617" y="53289"/>
                </a:lnTo>
                <a:lnTo>
                  <a:pt x="131470" y="53289"/>
                </a:lnTo>
                <a:lnTo>
                  <a:pt x="131470" y="16725"/>
                </a:lnTo>
                <a:lnTo>
                  <a:pt x="0" y="16725"/>
                </a:lnTo>
                <a:lnTo>
                  <a:pt x="0" y="190982"/>
                </a:lnTo>
                <a:lnTo>
                  <a:pt x="172313" y="190982"/>
                </a:lnTo>
                <a:lnTo>
                  <a:pt x="172313" y="155194"/>
                </a:lnTo>
                <a:lnTo>
                  <a:pt x="172313" y="53289"/>
                </a:lnTo>
                <a:lnTo>
                  <a:pt x="172313" y="16725"/>
                </a:lnTo>
                <a:close/>
              </a:path>
              <a:path w="1006475" h="374014">
                <a:moveTo>
                  <a:pt x="289407" y="332574"/>
                </a:moveTo>
                <a:lnTo>
                  <a:pt x="243065" y="327774"/>
                </a:lnTo>
                <a:lnTo>
                  <a:pt x="205232" y="315455"/>
                </a:lnTo>
                <a:lnTo>
                  <a:pt x="170370" y="270332"/>
                </a:lnTo>
                <a:lnTo>
                  <a:pt x="170370" y="268008"/>
                </a:lnTo>
                <a:lnTo>
                  <a:pt x="280454" y="268008"/>
                </a:lnTo>
                <a:lnTo>
                  <a:pt x="280454" y="231825"/>
                </a:lnTo>
                <a:lnTo>
                  <a:pt x="20231" y="231825"/>
                </a:lnTo>
                <a:lnTo>
                  <a:pt x="20231" y="268008"/>
                </a:lnTo>
                <a:lnTo>
                  <a:pt x="128358" y="268008"/>
                </a:lnTo>
                <a:lnTo>
                  <a:pt x="128358" y="270332"/>
                </a:lnTo>
                <a:lnTo>
                  <a:pt x="119075" y="296138"/>
                </a:lnTo>
                <a:lnTo>
                  <a:pt x="93700" y="315455"/>
                </a:lnTo>
                <a:lnTo>
                  <a:pt x="55994" y="327774"/>
                </a:lnTo>
                <a:lnTo>
                  <a:pt x="9728" y="332574"/>
                </a:lnTo>
                <a:lnTo>
                  <a:pt x="9728" y="368744"/>
                </a:lnTo>
                <a:lnTo>
                  <a:pt x="56591" y="364490"/>
                </a:lnTo>
                <a:lnTo>
                  <a:pt x="96177" y="354558"/>
                </a:lnTo>
                <a:lnTo>
                  <a:pt x="127444" y="339648"/>
                </a:lnTo>
                <a:lnTo>
                  <a:pt x="149364" y="320522"/>
                </a:lnTo>
                <a:lnTo>
                  <a:pt x="171297" y="339432"/>
                </a:lnTo>
                <a:lnTo>
                  <a:pt x="202615" y="354266"/>
                </a:lnTo>
                <a:lnTo>
                  <a:pt x="242303" y="364274"/>
                </a:lnTo>
                <a:lnTo>
                  <a:pt x="289407" y="368744"/>
                </a:lnTo>
                <a:lnTo>
                  <a:pt x="289407" y="332574"/>
                </a:lnTo>
                <a:close/>
              </a:path>
              <a:path w="1006475" h="374014">
                <a:moveTo>
                  <a:pt x="331800" y="91795"/>
                </a:moveTo>
                <a:lnTo>
                  <a:pt x="280454" y="91795"/>
                </a:lnTo>
                <a:lnTo>
                  <a:pt x="280454" y="12446"/>
                </a:lnTo>
                <a:lnTo>
                  <a:pt x="238061" y="12446"/>
                </a:lnTo>
                <a:lnTo>
                  <a:pt x="238061" y="209270"/>
                </a:lnTo>
                <a:lnTo>
                  <a:pt x="280454" y="209270"/>
                </a:lnTo>
                <a:lnTo>
                  <a:pt x="280454" y="128752"/>
                </a:lnTo>
                <a:lnTo>
                  <a:pt x="331800" y="128752"/>
                </a:lnTo>
                <a:lnTo>
                  <a:pt x="331800" y="91795"/>
                </a:lnTo>
                <a:close/>
              </a:path>
              <a:path w="1006475" h="374014">
                <a:moveTo>
                  <a:pt x="645464" y="123304"/>
                </a:moveTo>
                <a:lnTo>
                  <a:pt x="573265" y="107010"/>
                </a:lnTo>
                <a:lnTo>
                  <a:pt x="528764" y="70015"/>
                </a:lnTo>
                <a:lnTo>
                  <a:pt x="641959" y="70015"/>
                </a:lnTo>
                <a:lnTo>
                  <a:pt x="641959" y="34620"/>
                </a:lnTo>
                <a:lnTo>
                  <a:pt x="526440" y="34620"/>
                </a:lnTo>
                <a:lnTo>
                  <a:pt x="526440" y="0"/>
                </a:lnTo>
                <a:lnTo>
                  <a:pt x="484428" y="0"/>
                </a:lnTo>
                <a:lnTo>
                  <a:pt x="484428" y="34620"/>
                </a:lnTo>
                <a:lnTo>
                  <a:pt x="370459" y="34620"/>
                </a:lnTo>
                <a:lnTo>
                  <a:pt x="370459" y="70015"/>
                </a:lnTo>
                <a:lnTo>
                  <a:pt x="482092" y="70015"/>
                </a:lnTo>
                <a:lnTo>
                  <a:pt x="465823" y="90919"/>
                </a:lnTo>
                <a:lnTo>
                  <a:pt x="437743" y="107162"/>
                </a:lnTo>
                <a:lnTo>
                  <a:pt x="402666" y="118148"/>
                </a:lnTo>
                <a:lnTo>
                  <a:pt x="365391" y="123304"/>
                </a:lnTo>
                <a:lnTo>
                  <a:pt x="365391" y="158699"/>
                </a:lnTo>
                <a:lnTo>
                  <a:pt x="407136" y="153504"/>
                </a:lnTo>
                <a:lnTo>
                  <a:pt x="446112" y="142798"/>
                </a:lnTo>
                <a:lnTo>
                  <a:pt x="479831" y="126923"/>
                </a:lnTo>
                <a:lnTo>
                  <a:pt x="505815" y="106184"/>
                </a:lnTo>
                <a:lnTo>
                  <a:pt x="531583" y="126758"/>
                </a:lnTo>
                <a:lnTo>
                  <a:pt x="565137" y="142659"/>
                </a:lnTo>
                <a:lnTo>
                  <a:pt x="603948" y="153454"/>
                </a:lnTo>
                <a:lnTo>
                  <a:pt x="645464" y="158699"/>
                </a:lnTo>
                <a:lnTo>
                  <a:pt x="645464" y="123304"/>
                </a:lnTo>
                <a:close/>
              </a:path>
              <a:path w="1006475" h="374014">
                <a:moveTo>
                  <a:pt x="664908" y="180873"/>
                </a:moveTo>
                <a:lnTo>
                  <a:pt x="347116" y="180873"/>
                </a:lnTo>
                <a:lnTo>
                  <a:pt x="347116" y="217043"/>
                </a:lnTo>
                <a:lnTo>
                  <a:pt x="484809" y="217043"/>
                </a:lnTo>
                <a:lnTo>
                  <a:pt x="484809" y="250494"/>
                </a:lnTo>
                <a:lnTo>
                  <a:pt x="370459" y="250494"/>
                </a:lnTo>
                <a:lnTo>
                  <a:pt x="370459" y="368744"/>
                </a:lnTo>
                <a:lnTo>
                  <a:pt x="641959" y="368744"/>
                </a:lnTo>
                <a:lnTo>
                  <a:pt x="641959" y="333349"/>
                </a:lnTo>
                <a:lnTo>
                  <a:pt x="641959" y="286283"/>
                </a:lnTo>
                <a:lnTo>
                  <a:pt x="641959" y="250494"/>
                </a:lnTo>
                <a:lnTo>
                  <a:pt x="599567" y="250494"/>
                </a:lnTo>
                <a:lnTo>
                  <a:pt x="599567" y="286283"/>
                </a:lnTo>
                <a:lnTo>
                  <a:pt x="599567" y="333349"/>
                </a:lnTo>
                <a:lnTo>
                  <a:pt x="412457" y="333349"/>
                </a:lnTo>
                <a:lnTo>
                  <a:pt x="412457" y="286283"/>
                </a:lnTo>
                <a:lnTo>
                  <a:pt x="599567" y="286283"/>
                </a:lnTo>
                <a:lnTo>
                  <a:pt x="599567" y="250494"/>
                </a:lnTo>
                <a:lnTo>
                  <a:pt x="526440" y="250494"/>
                </a:lnTo>
                <a:lnTo>
                  <a:pt x="526440" y="217043"/>
                </a:lnTo>
                <a:lnTo>
                  <a:pt x="664908" y="217043"/>
                </a:lnTo>
                <a:lnTo>
                  <a:pt x="664908" y="180873"/>
                </a:lnTo>
                <a:close/>
              </a:path>
              <a:path w="1006475" h="374014">
                <a:moveTo>
                  <a:pt x="891057" y="154419"/>
                </a:moveTo>
                <a:lnTo>
                  <a:pt x="889342" y="139941"/>
                </a:lnTo>
                <a:lnTo>
                  <a:pt x="884389" y="126949"/>
                </a:lnTo>
                <a:lnTo>
                  <a:pt x="881011" y="122135"/>
                </a:lnTo>
                <a:lnTo>
                  <a:pt x="876452" y="115633"/>
                </a:lnTo>
                <a:lnTo>
                  <a:pt x="865771" y="106184"/>
                </a:lnTo>
                <a:lnTo>
                  <a:pt x="852614" y="98691"/>
                </a:lnTo>
                <a:lnTo>
                  <a:pt x="850214" y="97840"/>
                </a:lnTo>
                <a:lnTo>
                  <a:pt x="850214" y="145478"/>
                </a:lnTo>
                <a:lnTo>
                  <a:pt x="850214" y="163372"/>
                </a:lnTo>
                <a:lnTo>
                  <a:pt x="812698" y="185991"/>
                </a:lnTo>
                <a:lnTo>
                  <a:pt x="801204" y="186702"/>
                </a:lnTo>
                <a:lnTo>
                  <a:pt x="790054" y="186055"/>
                </a:lnTo>
                <a:lnTo>
                  <a:pt x="751801" y="163753"/>
                </a:lnTo>
                <a:lnTo>
                  <a:pt x="751801" y="145478"/>
                </a:lnTo>
                <a:lnTo>
                  <a:pt x="790384" y="122783"/>
                </a:lnTo>
                <a:lnTo>
                  <a:pt x="801204" y="122135"/>
                </a:lnTo>
                <a:lnTo>
                  <a:pt x="812241" y="122732"/>
                </a:lnTo>
                <a:lnTo>
                  <a:pt x="850214" y="145478"/>
                </a:lnTo>
                <a:lnTo>
                  <a:pt x="850214" y="97840"/>
                </a:lnTo>
                <a:lnTo>
                  <a:pt x="837272" y="93205"/>
                </a:lnTo>
                <a:lnTo>
                  <a:pt x="820039" y="89827"/>
                </a:lnTo>
                <a:lnTo>
                  <a:pt x="801204" y="88684"/>
                </a:lnTo>
                <a:lnTo>
                  <a:pt x="782523" y="89776"/>
                </a:lnTo>
                <a:lnTo>
                  <a:pt x="736244" y="106184"/>
                </a:lnTo>
                <a:lnTo>
                  <a:pt x="712660" y="139776"/>
                </a:lnTo>
                <a:lnTo>
                  <a:pt x="710958" y="154419"/>
                </a:lnTo>
                <a:lnTo>
                  <a:pt x="712597" y="168719"/>
                </a:lnTo>
                <a:lnTo>
                  <a:pt x="735076" y="201485"/>
                </a:lnTo>
                <a:lnTo>
                  <a:pt x="782002" y="218605"/>
                </a:lnTo>
                <a:lnTo>
                  <a:pt x="801204" y="219773"/>
                </a:lnTo>
                <a:lnTo>
                  <a:pt x="819594" y="218694"/>
                </a:lnTo>
                <a:lnTo>
                  <a:pt x="864997" y="203047"/>
                </a:lnTo>
                <a:lnTo>
                  <a:pt x="881240" y="186702"/>
                </a:lnTo>
                <a:lnTo>
                  <a:pt x="884301" y="182524"/>
                </a:lnTo>
                <a:lnTo>
                  <a:pt x="889330" y="169456"/>
                </a:lnTo>
                <a:lnTo>
                  <a:pt x="891057" y="154419"/>
                </a:lnTo>
                <a:close/>
              </a:path>
              <a:path w="1006475" h="374014">
                <a:moveTo>
                  <a:pt x="899617" y="36169"/>
                </a:moveTo>
                <a:lnTo>
                  <a:pt x="822985" y="36169"/>
                </a:lnTo>
                <a:lnTo>
                  <a:pt x="822985" y="2324"/>
                </a:lnTo>
                <a:lnTo>
                  <a:pt x="780973" y="2324"/>
                </a:lnTo>
                <a:lnTo>
                  <a:pt x="780973" y="36169"/>
                </a:lnTo>
                <a:lnTo>
                  <a:pt x="700455" y="36169"/>
                </a:lnTo>
                <a:lnTo>
                  <a:pt x="700455" y="70789"/>
                </a:lnTo>
                <a:lnTo>
                  <a:pt x="899617" y="70789"/>
                </a:lnTo>
                <a:lnTo>
                  <a:pt x="899617" y="36169"/>
                </a:lnTo>
                <a:close/>
              </a:path>
              <a:path w="1006475" h="374014">
                <a:moveTo>
                  <a:pt x="998029" y="12446"/>
                </a:moveTo>
                <a:lnTo>
                  <a:pt x="955624" y="12446"/>
                </a:lnTo>
                <a:lnTo>
                  <a:pt x="955624" y="88290"/>
                </a:lnTo>
                <a:lnTo>
                  <a:pt x="900785" y="88290"/>
                </a:lnTo>
                <a:lnTo>
                  <a:pt x="900785" y="122910"/>
                </a:lnTo>
                <a:lnTo>
                  <a:pt x="955624" y="122910"/>
                </a:lnTo>
                <a:lnTo>
                  <a:pt x="955624" y="156362"/>
                </a:lnTo>
                <a:lnTo>
                  <a:pt x="900785" y="156362"/>
                </a:lnTo>
                <a:lnTo>
                  <a:pt x="900785" y="190982"/>
                </a:lnTo>
                <a:lnTo>
                  <a:pt x="955624" y="190982"/>
                </a:lnTo>
                <a:lnTo>
                  <a:pt x="955624" y="230657"/>
                </a:lnTo>
                <a:lnTo>
                  <a:pt x="998029" y="230657"/>
                </a:lnTo>
                <a:lnTo>
                  <a:pt x="998029" y="12446"/>
                </a:lnTo>
                <a:close/>
              </a:path>
              <a:path w="1006475" h="374014">
                <a:moveTo>
                  <a:pt x="1006195" y="307289"/>
                </a:moveTo>
                <a:lnTo>
                  <a:pt x="1004341" y="292671"/>
                </a:lnTo>
                <a:lnTo>
                  <a:pt x="998994" y="280212"/>
                </a:lnTo>
                <a:lnTo>
                  <a:pt x="996022" y="276567"/>
                </a:lnTo>
                <a:lnTo>
                  <a:pt x="990434" y="269709"/>
                </a:lnTo>
                <a:lnTo>
                  <a:pt x="978966" y="260997"/>
                </a:lnTo>
                <a:lnTo>
                  <a:pt x="963790" y="254266"/>
                </a:lnTo>
                <a:lnTo>
                  <a:pt x="963790" y="299897"/>
                </a:lnTo>
                <a:lnTo>
                  <a:pt x="963790" y="314680"/>
                </a:lnTo>
                <a:lnTo>
                  <a:pt x="918337" y="334962"/>
                </a:lnTo>
                <a:lnTo>
                  <a:pt x="867714" y="338023"/>
                </a:lnTo>
                <a:lnTo>
                  <a:pt x="840689" y="337273"/>
                </a:lnTo>
                <a:lnTo>
                  <a:pt x="798029" y="330962"/>
                </a:lnTo>
                <a:lnTo>
                  <a:pt x="771639" y="314680"/>
                </a:lnTo>
                <a:lnTo>
                  <a:pt x="771639" y="299897"/>
                </a:lnTo>
                <a:lnTo>
                  <a:pt x="817245" y="279476"/>
                </a:lnTo>
                <a:lnTo>
                  <a:pt x="867714" y="276567"/>
                </a:lnTo>
                <a:lnTo>
                  <a:pt x="894905" y="277253"/>
                </a:lnTo>
                <a:lnTo>
                  <a:pt x="937463" y="283451"/>
                </a:lnTo>
                <a:lnTo>
                  <a:pt x="963790" y="299897"/>
                </a:lnTo>
                <a:lnTo>
                  <a:pt x="963790" y="254266"/>
                </a:lnTo>
                <a:lnTo>
                  <a:pt x="957808" y="251612"/>
                </a:lnTo>
                <a:lnTo>
                  <a:pt x="931659" y="245351"/>
                </a:lnTo>
                <a:lnTo>
                  <a:pt x="901344" y="241858"/>
                </a:lnTo>
                <a:lnTo>
                  <a:pt x="867714" y="240779"/>
                </a:lnTo>
                <a:lnTo>
                  <a:pt x="834148" y="241858"/>
                </a:lnTo>
                <a:lnTo>
                  <a:pt x="777951" y="251612"/>
                </a:lnTo>
                <a:lnTo>
                  <a:pt x="736676" y="280212"/>
                </a:lnTo>
                <a:lnTo>
                  <a:pt x="729627" y="307289"/>
                </a:lnTo>
                <a:lnTo>
                  <a:pt x="731418" y="321741"/>
                </a:lnTo>
                <a:lnTo>
                  <a:pt x="756856" y="353580"/>
                </a:lnTo>
                <a:lnTo>
                  <a:pt x="803973" y="369036"/>
                </a:lnTo>
                <a:lnTo>
                  <a:pt x="867714" y="373418"/>
                </a:lnTo>
                <a:lnTo>
                  <a:pt x="901344" y="372402"/>
                </a:lnTo>
                <a:lnTo>
                  <a:pt x="957808" y="362915"/>
                </a:lnTo>
                <a:lnTo>
                  <a:pt x="995934" y="338023"/>
                </a:lnTo>
                <a:lnTo>
                  <a:pt x="1004341" y="321741"/>
                </a:lnTo>
                <a:lnTo>
                  <a:pt x="1006195" y="307289"/>
                </a:lnTo>
                <a:close/>
              </a:path>
            </a:pathLst>
          </a:custGeom>
          <a:solidFill>
            <a:srgbClr val="4C4747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94" name="object 194"/>
          <p:cNvSpPr/>
          <p:nvPr/>
        </p:nvSpPr>
        <p:spPr>
          <a:xfrm>
            <a:off x="10068043" y="1180921"/>
            <a:ext cx="439420" cy="241300"/>
          </a:xfrm>
          <a:custGeom>
            <a:avLst/>
            <a:gdLst/>
            <a:ahLst/>
            <a:cxnLst/>
            <a:rect l="l" t="t" r="r" b="b"/>
            <a:pathLst>
              <a:path w="659130" h="361950">
                <a:moveTo>
                  <a:pt x="294855" y="234556"/>
                </a:moveTo>
                <a:lnTo>
                  <a:pt x="252450" y="234556"/>
                </a:lnTo>
                <a:lnTo>
                  <a:pt x="252450" y="270344"/>
                </a:lnTo>
                <a:lnTo>
                  <a:pt x="252450" y="321297"/>
                </a:lnTo>
                <a:lnTo>
                  <a:pt x="65354" y="321297"/>
                </a:lnTo>
                <a:lnTo>
                  <a:pt x="65354" y="270344"/>
                </a:lnTo>
                <a:lnTo>
                  <a:pt x="252450" y="270344"/>
                </a:lnTo>
                <a:lnTo>
                  <a:pt x="252450" y="234556"/>
                </a:lnTo>
                <a:lnTo>
                  <a:pt x="23342" y="234556"/>
                </a:lnTo>
                <a:lnTo>
                  <a:pt x="23342" y="356692"/>
                </a:lnTo>
                <a:lnTo>
                  <a:pt x="294855" y="356692"/>
                </a:lnTo>
                <a:lnTo>
                  <a:pt x="294855" y="321297"/>
                </a:lnTo>
                <a:lnTo>
                  <a:pt x="294855" y="270344"/>
                </a:lnTo>
                <a:lnTo>
                  <a:pt x="294855" y="234556"/>
                </a:lnTo>
                <a:close/>
              </a:path>
              <a:path w="659130" h="361950">
                <a:moveTo>
                  <a:pt x="301853" y="66903"/>
                </a:moveTo>
                <a:lnTo>
                  <a:pt x="300405" y="53759"/>
                </a:lnTo>
                <a:lnTo>
                  <a:pt x="296164" y="42252"/>
                </a:lnTo>
                <a:lnTo>
                  <a:pt x="291655" y="35788"/>
                </a:lnTo>
                <a:lnTo>
                  <a:pt x="289217" y="32283"/>
                </a:lnTo>
                <a:lnTo>
                  <a:pt x="279679" y="23723"/>
                </a:lnTo>
                <a:lnTo>
                  <a:pt x="259842" y="13487"/>
                </a:lnTo>
                <a:lnTo>
                  <a:pt x="259842" y="59905"/>
                </a:lnTo>
                <a:lnTo>
                  <a:pt x="259842" y="73914"/>
                </a:lnTo>
                <a:lnTo>
                  <a:pt x="214960" y="95161"/>
                </a:lnTo>
                <a:lnTo>
                  <a:pt x="159486" y="98412"/>
                </a:lnTo>
                <a:lnTo>
                  <a:pt x="129400" y="97637"/>
                </a:lnTo>
                <a:lnTo>
                  <a:pt x="83400" y="90703"/>
                </a:lnTo>
                <a:lnTo>
                  <a:pt x="59131" y="73914"/>
                </a:lnTo>
                <a:lnTo>
                  <a:pt x="59131" y="59905"/>
                </a:lnTo>
                <a:lnTo>
                  <a:pt x="103809" y="39039"/>
                </a:lnTo>
                <a:lnTo>
                  <a:pt x="159486" y="35788"/>
                </a:lnTo>
                <a:lnTo>
                  <a:pt x="189496" y="36563"/>
                </a:lnTo>
                <a:lnTo>
                  <a:pt x="235242" y="43497"/>
                </a:lnTo>
                <a:lnTo>
                  <a:pt x="259842" y="59905"/>
                </a:lnTo>
                <a:lnTo>
                  <a:pt x="259842" y="13487"/>
                </a:lnTo>
                <a:lnTo>
                  <a:pt x="257886" y="12471"/>
                </a:lnTo>
                <a:lnTo>
                  <a:pt x="229933" y="5156"/>
                </a:lnTo>
                <a:lnTo>
                  <a:pt x="196811" y="1193"/>
                </a:lnTo>
                <a:lnTo>
                  <a:pt x="159486" y="0"/>
                </a:lnTo>
                <a:lnTo>
                  <a:pt x="121996" y="1193"/>
                </a:lnTo>
                <a:lnTo>
                  <a:pt x="60858" y="12471"/>
                </a:lnTo>
                <a:lnTo>
                  <a:pt x="22415" y="42252"/>
                </a:lnTo>
                <a:lnTo>
                  <a:pt x="16725" y="66903"/>
                </a:lnTo>
                <a:lnTo>
                  <a:pt x="18173" y="80276"/>
                </a:lnTo>
                <a:lnTo>
                  <a:pt x="60858" y="121399"/>
                </a:lnTo>
                <a:lnTo>
                  <a:pt x="121996" y="132943"/>
                </a:lnTo>
                <a:lnTo>
                  <a:pt x="159486" y="134200"/>
                </a:lnTo>
                <a:lnTo>
                  <a:pt x="196811" y="132943"/>
                </a:lnTo>
                <a:lnTo>
                  <a:pt x="257886" y="121399"/>
                </a:lnTo>
                <a:lnTo>
                  <a:pt x="291553" y="98412"/>
                </a:lnTo>
                <a:lnTo>
                  <a:pt x="296164" y="91846"/>
                </a:lnTo>
                <a:lnTo>
                  <a:pt x="300405" y="80276"/>
                </a:lnTo>
                <a:lnTo>
                  <a:pt x="301853" y="66903"/>
                </a:lnTo>
                <a:close/>
              </a:path>
              <a:path w="659130" h="361950">
                <a:moveTo>
                  <a:pt x="317804" y="162598"/>
                </a:moveTo>
                <a:lnTo>
                  <a:pt x="0" y="162598"/>
                </a:lnTo>
                <a:lnTo>
                  <a:pt x="0" y="198386"/>
                </a:lnTo>
                <a:lnTo>
                  <a:pt x="317804" y="198386"/>
                </a:lnTo>
                <a:lnTo>
                  <a:pt x="317804" y="162598"/>
                </a:lnTo>
                <a:close/>
              </a:path>
              <a:path w="659130" h="361950">
                <a:moveTo>
                  <a:pt x="552500" y="152488"/>
                </a:moveTo>
                <a:lnTo>
                  <a:pt x="506374" y="126034"/>
                </a:lnTo>
                <a:lnTo>
                  <a:pt x="479526" y="86728"/>
                </a:lnTo>
                <a:lnTo>
                  <a:pt x="473532" y="46291"/>
                </a:lnTo>
                <a:lnTo>
                  <a:pt x="473532" y="2730"/>
                </a:lnTo>
                <a:lnTo>
                  <a:pt x="431520" y="2730"/>
                </a:lnTo>
                <a:lnTo>
                  <a:pt x="431520" y="46291"/>
                </a:lnTo>
                <a:lnTo>
                  <a:pt x="425754" y="86575"/>
                </a:lnTo>
                <a:lnTo>
                  <a:pt x="409600" y="118300"/>
                </a:lnTo>
                <a:lnTo>
                  <a:pt x="384759" y="141630"/>
                </a:lnTo>
                <a:lnTo>
                  <a:pt x="352958" y="156756"/>
                </a:lnTo>
                <a:lnTo>
                  <a:pt x="352958" y="194106"/>
                </a:lnTo>
                <a:lnTo>
                  <a:pt x="385584" y="183197"/>
                </a:lnTo>
                <a:lnTo>
                  <a:pt x="413880" y="167513"/>
                </a:lnTo>
                <a:lnTo>
                  <a:pt x="436702" y="148094"/>
                </a:lnTo>
                <a:lnTo>
                  <a:pt x="452920" y="126034"/>
                </a:lnTo>
                <a:lnTo>
                  <a:pt x="469950" y="147154"/>
                </a:lnTo>
                <a:lnTo>
                  <a:pt x="492937" y="165519"/>
                </a:lnTo>
                <a:lnTo>
                  <a:pt x="520801" y="180073"/>
                </a:lnTo>
                <a:lnTo>
                  <a:pt x="552500" y="189826"/>
                </a:lnTo>
                <a:lnTo>
                  <a:pt x="552500" y="152488"/>
                </a:lnTo>
                <a:close/>
              </a:path>
              <a:path w="659130" h="361950">
                <a:moveTo>
                  <a:pt x="650913" y="393"/>
                </a:moveTo>
                <a:lnTo>
                  <a:pt x="608507" y="393"/>
                </a:lnTo>
                <a:lnTo>
                  <a:pt x="608507" y="64566"/>
                </a:lnTo>
                <a:lnTo>
                  <a:pt x="531495" y="64566"/>
                </a:lnTo>
                <a:lnTo>
                  <a:pt x="531495" y="100749"/>
                </a:lnTo>
                <a:lnTo>
                  <a:pt x="608507" y="100749"/>
                </a:lnTo>
                <a:lnTo>
                  <a:pt x="608507" y="201498"/>
                </a:lnTo>
                <a:lnTo>
                  <a:pt x="650913" y="201498"/>
                </a:lnTo>
                <a:lnTo>
                  <a:pt x="650913" y="393"/>
                </a:lnTo>
                <a:close/>
              </a:path>
              <a:path w="659130" h="361950">
                <a:moveTo>
                  <a:pt x="659079" y="286296"/>
                </a:moveTo>
                <a:lnTo>
                  <a:pt x="644080" y="247396"/>
                </a:lnTo>
                <a:lnTo>
                  <a:pt x="616686" y="228142"/>
                </a:lnTo>
                <a:lnTo>
                  <a:pt x="616686" y="286296"/>
                </a:lnTo>
                <a:lnTo>
                  <a:pt x="615619" y="293446"/>
                </a:lnTo>
                <a:lnTo>
                  <a:pt x="566597" y="321691"/>
                </a:lnTo>
                <a:lnTo>
                  <a:pt x="520598" y="325196"/>
                </a:lnTo>
                <a:lnTo>
                  <a:pt x="497027" y="324358"/>
                </a:lnTo>
                <a:lnTo>
                  <a:pt x="455396" y="316992"/>
                </a:lnTo>
                <a:lnTo>
                  <a:pt x="424522" y="286296"/>
                </a:lnTo>
                <a:lnTo>
                  <a:pt x="425577" y="279133"/>
                </a:lnTo>
                <a:lnTo>
                  <a:pt x="455396" y="255270"/>
                </a:lnTo>
                <a:lnTo>
                  <a:pt x="497027" y="248170"/>
                </a:lnTo>
                <a:lnTo>
                  <a:pt x="520598" y="247396"/>
                </a:lnTo>
                <a:lnTo>
                  <a:pt x="544398" y="248170"/>
                </a:lnTo>
                <a:lnTo>
                  <a:pt x="586028" y="255270"/>
                </a:lnTo>
                <a:lnTo>
                  <a:pt x="616686" y="286296"/>
                </a:lnTo>
                <a:lnTo>
                  <a:pt x="616686" y="228142"/>
                </a:lnTo>
                <a:lnTo>
                  <a:pt x="605713" y="223037"/>
                </a:lnTo>
                <a:lnTo>
                  <a:pt x="579539" y="216179"/>
                </a:lnTo>
                <a:lnTo>
                  <a:pt x="550722" y="212382"/>
                </a:lnTo>
                <a:lnTo>
                  <a:pt x="520598" y="211213"/>
                </a:lnTo>
                <a:lnTo>
                  <a:pt x="490537" y="212382"/>
                </a:lnTo>
                <a:lnTo>
                  <a:pt x="435648" y="223037"/>
                </a:lnTo>
                <a:lnTo>
                  <a:pt x="400570" y="243243"/>
                </a:lnTo>
                <a:lnTo>
                  <a:pt x="382511" y="286296"/>
                </a:lnTo>
                <a:lnTo>
                  <a:pt x="384695" y="302933"/>
                </a:lnTo>
                <a:lnTo>
                  <a:pt x="413245" y="339191"/>
                </a:lnTo>
                <a:lnTo>
                  <a:pt x="461822" y="356552"/>
                </a:lnTo>
                <a:lnTo>
                  <a:pt x="520598" y="361365"/>
                </a:lnTo>
                <a:lnTo>
                  <a:pt x="550722" y="360248"/>
                </a:lnTo>
                <a:lnTo>
                  <a:pt x="605713" y="349719"/>
                </a:lnTo>
                <a:lnTo>
                  <a:pt x="640702" y="329336"/>
                </a:lnTo>
                <a:lnTo>
                  <a:pt x="656844" y="302933"/>
                </a:lnTo>
                <a:lnTo>
                  <a:pt x="659079" y="286296"/>
                </a:lnTo>
                <a:close/>
              </a:path>
            </a:pathLst>
          </a:custGeom>
          <a:solidFill>
            <a:srgbClr val="4C4747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95" name="object 195"/>
          <p:cNvSpPr/>
          <p:nvPr/>
        </p:nvSpPr>
        <p:spPr>
          <a:xfrm>
            <a:off x="10604553" y="1174436"/>
            <a:ext cx="202353" cy="244687"/>
          </a:xfrm>
          <a:custGeom>
            <a:avLst/>
            <a:gdLst/>
            <a:ahLst/>
            <a:cxnLst/>
            <a:rect l="l" t="t" r="r" b="b"/>
            <a:pathLst>
              <a:path w="303530" h="367030">
                <a:moveTo>
                  <a:pt x="98412" y="40065"/>
                </a:moveTo>
                <a:lnTo>
                  <a:pt x="56791" y="40065"/>
                </a:lnTo>
                <a:lnTo>
                  <a:pt x="56791" y="0"/>
                </a:lnTo>
                <a:lnTo>
                  <a:pt x="98412" y="0"/>
                </a:lnTo>
                <a:lnTo>
                  <a:pt x="98412" y="40065"/>
                </a:lnTo>
                <a:close/>
              </a:path>
              <a:path w="303530" h="367030">
                <a:moveTo>
                  <a:pt x="150925" y="76240"/>
                </a:moveTo>
                <a:lnTo>
                  <a:pt x="5056" y="76240"/>
                </a:lnTo>
                <a:lnTo>
                  <a:pt x="5056" y="40065"/>
                </a:lnTo>
                <a:lnTo>
                  <a:pt x="150925" y="40065"/>
                </a:lnTo>
                <a:lnTo>
                  <a:pt x="150925" y="76240"/>
                </a:lnTo>
                <a:close/>
              </a:path>
              <a:path w="303530" h="367030">
                <a:moveTo>
                  <a:pt x="0" y="216662"/>
                </a:moveTo>
                <a:lnTo>
                  <a:pt x="0" y="178931"/>
                </a:lnTo>
                <a:lnTo>
                  <a:pt x="24299" y="168380"/>
                </a:lnTo>
                <a:lnTo>
                  <a:pt x="42107" y="150827"/>
                </a:lnTo>
                <a:lnTo>
                  <a:pt x="53059" y="124668"/>
                </a:lnTo>
                <a:lnTo>
                  <a:pt x="56711" y="89076"/>
                </a:lnTo>
                <a:lnTo>
                  <a:pt x="56791" y="76240"/>
                </a:lnTo>
                <a:lnTo>
                  <a:pt x="98412" y="76240"/>
                </a:lnTo>
                <a:lnTo>
                  <a:pt x="98412" y="89076"/>
                </a:lnTo>
                <a:lnTo>
                  <a:pt x="102265" y="124000"/>
                </a:lnTo>
                <a:lnTo>
                  <a:pt x="113485" y="148493"/>
                </a:lnTo>
                <a:lnTo>
                  <a:pt x="130542" y="163761"/>
                </a:lnTo>
                <a:lnTo>
                  <a:pt x="78574" y="163761"/>
                </a:lnTo>
                <a:lnTo>
                  <a:pt x="64820" y="180669"/>
                </a:lnTo>
                <a:lnTo>
                  <a:pt x="46726" y="196046"/>
                </a:lnTo>
                <a:lnTo>
                  <a:pt x="24913" y="208506"/>
                </a:lnTo>
                <a:lnTo>
                  <a:pt x="0" y="216662"/>
                </a:lnTo>
                <a:close/>
              </a:path>
              <a:path w="303530" h="367030">
                <a:moveTo>
                  <a:pt x="155981" y="212384"/>
                </a:moveTo>
                <a:lnTo>
                  <a:pt x="131196" y="204677"/>
                </a:lnTo>
                <a:lnTo>
                  <a:pt x="109692" y="193615"/>
                </a:lnTo>
                <a:lnTo>
                  <a:pt x="91982" y="179782"/>
                </a:lnTo>
                <a:lnTo>
                  <a:pt x="78574" y="163761"/>
                </a:lnTo>
                <a:lnTo>
                  <a:pt x="130542" y="163761"/>
                </a:lnTo>
                <a:lnTo>
                  <a:pt x="131560" y="164673"/>
                </a:lnTo>
                <a:lnTo>
                  <a:pt x="155981" y="174652"/>
                </a:lnTo>
                <a:lnTo>
                  <a:pt x="155981" y="212384"/>
                </a:lnTo>
                <a:close/>
              </a:path>
              <a:path w="303530" h="367030">
                <a:moveTo>
                  <a:pt x="299127" y="92188"/>
                </a:moveTo>
                <a:lnTo>
                  <a:pt x="258284" y="92188"/>
                </a:lnTo>
                <a:lnTo>
                  <a:pt x="258284" y="10113"/>
                </a:lnTo>
                <a:lnTo>
                  <a:pt x="299127" y="10113"/>
                </a:lnTo>
                <a:lnTo>
                  <a:pt x="299127" y="92188"/>
                </a:lnTo>
                <a:close/>
              </a:path>
              <a:path w="303530" h="367030">
                <a:moveTo>
                  <a:pt x="219385" y="214329"/>
                </a:moveTo>
                <a:lnTo>
                  <a:pt x="179320" y="214329"/>
                </a:lnTo>
                <a:lnTo>
                  <a:pt x="179320" y="12447"/>
                </a:lnTo>
                <a:lnTo>
                  <a:pt x="219385" y="12447"/>
                </a:lnTo>
                <a:lnTo>
                  <a:pt x="219385" y="92188"/>
                </a:lnTo>
                <a:lnTo>
                  <a:pt x="299127" y="92188"/>
                </a:lnTo>
                <a:lnTo>
                  <a:pt x="299127" y="129142"/>
                </a:lnTo>
                <a:lnTo>
                  <a:pt x="219385" y="129142"/>
                </a:lnTo>
                <a:lnTo>
                  <a:pt x="219385" y="214329"/>
                </a:lnTo>
                <a:close/>
              </a:path>
              <a:path w="303530" h="367030">
                <a:moveTo>
                  <a:pt x="299127" y="228721"/>
                </a:moveTo>
                <a:lnTo>
                  <a:pt x="258284" y="228721"/>
                </a:lnTo>
                <a:lnTo>
                  <a:pt x="258284" y="129142"/>
                </a:lnTo>
                <a:lnTo>
                  <a:pt x="299127" y="129142"/>
                </a:lnTo>
                <a:lnTo>
                  <a:pt x="299127" y="228721"/>
                </a:lnTo>
                <a:close/>
              </a:path>
              <a:path w="303530" h="367030">
                <a:moveTo>
                  <a:pt x="12447" y="366809"/>
                </a:moveTo>
                <a:lnTo>
                  <a:pt x="12447" y="330634"/>
                </a:lnTo>
                <a:lnTo>
                  <a:pt x="62583" y="319670"/>
                </a:lnTo>
                <a:lnTo>
                  <a:pt x="101961" y="300391"/>
                </a:lnTo>
                <a:lnTo>
                  <a:pt x="127701" y="273964"/>
                </a:lnTo>
                <a:lnTo>
                  <a:pt x="136921" y="241557"/>
                </a:lnTo>
                <a:lnTo>
                  <a:pt x="136921" y="231055"/>
                </a:lnTo>
                <a:lnTo>
                  <a:pt x="178931" y="231055"/>
                </a:lnTo>
                <a:lnTo>
                  <a:pt x="178931" y="241557"/>
                </a:lnTo>
                <a:lnTo>
                  <a:pt x="188042" y="273910"/>
                </a:lnTo>
                <a:lnTo>
                  <a:pt x="213599" y="300245"/>
                </a:lnTo>
                <a:lnTo>
                  <a:pt x="224822" y="305739"/>
                </a:lnTo>
                <a:lnTo>
                  <a:pt x="157537" y="305739"/>
                </a:lnTo>
                <a:lnTo>
                  <a:pt x="132843" y="327425"/>
                </a:lnTo>
                <a:lnTo>
                  <a:pt x="99725" y="345610"/>
                </a:lnTo>
                <a:lnTo>
                  <a:pt x="59240" y="359127"/>
                </a:lnTo>
                <a:lnTo>
                  <a:pt x="12447" y="366809"/>
                </a:lnTo>
                <a:close/>
              </a:path>
              <a:path w="303530" h="367030">
                <a:moveTo>
                  <a:pt x="303405" y="366809"/>
                </a:moveTo>
                <a:lnTo>
                  <a:pt x="256436" y="359127"/>
                </a:lnTo>
                <a:lnTo>
                  <a:pt x="215884" y="345610"/>
                </a:lnTo>
                <a:lnTo>
                  <a:pt x="182627" y="327425"/>
                </a:lnTo>
                <a:lnTo>
                  <a:pt x="157537" y="305739"/>
                </a:lnTo>
                <a:lnTo>
                  <a:pt x="224822" y="305739"/>
                </a:lnTo>
                <a:lnTo>
                  <a:pt x="252941" y="319506"/>
                </a:lnTo>
                <a:lnTo>
                  <a:pt x="303405" y="330634"/>
                </a:lnTo>
                <a:lnTo>
                  <a:pt x="303405" y="366809"/>
                </a:lnTo>
                <a:close/>
              </a:path>
            </a:pathLst>
          </a:custGeom>
          <a:solidFill>
            <a:srgbClr val="4C4747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96" name="object 196"/>
          <p:cNvSpPr/>
          <p:nvPr/>
        </p:nvSpPr>
        <p:spPr>
          <a:xfrm>
            <a:off x="10838816" y="1184031"/>
            <a:ext cx="212090" cy="234950"/>
          </a:xfrm>
          <a:custGeom>
            <a:avLst/>
            <a:gdLst/>
            <a:ahLst/>
            <a:cxnLst/>
            <a:rect l="l" t="t" r="r" b="b"/>
            <a:pathLst>
              <a:path w="318134" h="352425">
                <a:moveTo>
                  <a:pt x="294848" y="144312"/>
                </a:moveTo>
                <a:lnTo>
                  <a:pt x="23338" y="144312"/>
                </a:lnTo>
                <a:lnTo>
                  <a:pt x="23338" y="0"/>
                </a:lnTo>
                <a:lnTo>
                  <a:pt x="65348" y="0"/>
                </a:lnTo>
                <a:lnTo>
                  <a:pt x="65348" y="37342"/>
                </a:lnTo>
                <a:lnTo>
                  <a:pt x="294848" y="37342"/>
                </a:lnTo>
                <a:lnTo>
                  <a:pt x="294848" y="73128"/>
                </a:lnTo>
                <a:lnTo>
                  <a:pt x="65348" y="73128"/>
                </a:lnTo>
                <a:lnTo>
                  <a:pt x="65348" y="108525"/>
                </a:lnTo>
                <a:lnTo>
                  <a:pt x="294848" y="108525"/>
                </a:lnTo>
                <a:lnTo>
                  <a:pt x="294848" y="144312"/>
                </a:lnTo>
                <a:close/>
              </a:path>
              <a:path w="318134" h="352425">
                <a:moveTo>
                  <a:pt x="294848" y="37342"/>
                </a:moveTo>
                <a:lnTo>
                  <a:pt x="252449" y="37342"/>
                </a:lnTo>
                <a:lnTo>
                  <a:pt x="252449" y="0"/>
                </a:lnTo>
                <a:lnTo>
                  <a:pt x="294848" y="0"/>
                </a:lnTo>
                <a:lnTo>
                  <a:pt x="294848" y="37342"/>
                </a:lnTo>
                <a:close/>
              </a:path>
              <a:path w="318134" h="352425">
                <a:moveTo>
                  <a:pt x="294848" y="108525"/>
                </a:moveTo>
                <a:lnTo>
                  <a:pt x="252449" y="108525"/>
                </a:lnTo>
                <a:lnTo>
                  <a:pt x="252449" y="73128"/>
                </a:lnTo>
                <a:lnTo>
                  <a:pt x="294848" y="73128"/>
                </a:lnTo>
                <a:lnTo>
                  <a:pt x="294848" y="108525"/>
                </a:lnTo>
                <a:close/>
              </a:path>
              <a:path w="318134" h="352425">
                <a:moveTo>
                  <a:pt x="179320" y="179320"/>
                </a:moveTo>
                <a:lnTo>
                  <a:pt x="137310" y="179320"/>
                </a:lnTo>
                <a:lnTo>
                  <a:pt x="137310" y="144312"/>
                </a:lnTo>
                <a:lnTo>
                  <a:pt x="179320" y="144312"/>
                </a:lnTo>
                <a:lnTo>
                  <a:pt x="179320" y="179320"/>
                </a:lnTo>
                <a:close/>
              </a:path>
              <a:path w="318134" h="352425">
                <a:moveTo>
                  <a:pt x="317798" y="215496"/>
                </a:moveTo>
                <a:lnTo>
                  <a:pt x="0" y="215496"/>
                </a:lnTo>
                <a:lnTo>
                  <a:pt x="0" y="179320"/>
                </a:lnTo>
                <a:lnTo>
                  <a:pt x="317798" y="179320"/>
                </a:lnTo>
                <a:lnTo>
                  <a:pt x="317798" y="215496"/>
                </a:lnTo>
                <a:close/>
              </a:path>
              <a:path w="318134" h="352425">
                <a:moveTo>
                  <a:pt x="10113" y="352417"/>
                </a:moveTo>
                <a:lnTo>
                  <a:pt x="10113" y="316631"/>
                </a:lnTo>
                <a:lnTo>
                  <a:pt x="56736" y="311070"/>
                </a:lnTo>
                <a:lnTo>
                  <a:pt x="97488" y="297814"/>
                </a:lnTo>
                <a:lnTo>
                  <a:pt x="126352" y="276754"/>
                </a:lnTo>
                <a:lnTo>
                  <a:pt x="137310" y="247781"/>
                </a:lnTo>
                <a:lnTo>
                  <a:pt x="137310" y="240001"/>
                </a:lnTo>
                <a:lnTo>
                  <a:pt x="179320" y="240001"/>
                </a:lnTo>
                <a:lnTo>
                  <a:pt x="179320" y="247781"/>
                </a:lnTo>
                <a:lnTo>
                  <a:pt x="190291" y="276590"/>
                </a:lnTo>
                <a:lnTo>
                  <a:pt x="219239" y="297376"/>
                </a:lnTo>
                <a:lnTo>
                  <a:pt x="239165" y="303794"/>
                </a:lnTo>
                <a:lnTo>
                  <a:pt x="158704" y="303794"/>
                </a:lnTo>
                <a:lnTo>
                  <a:pt x="131220" y="324137"/>
                </a:lnTo>
                <a:lnTo>
                  <a:pt x="95203" y="339046"/>
                </a:lnTo>
                <a:lnTo>
                  <a:pt x="53788" y="348485"/>
                </a:lnTo>
                <a:lnTo>
                  <a:pt x="10113" y="352417"/>
                </a:lnTo>
                <a:close/>
              </a:path>
              <a:path w="318134" h="352425">
                <a:moveTo>
                  <a:pt x="307295" y="352417"/>
                </a:moveTo>
                <a:lnTo>
                  <a:pt x="262307" y="348594"/>
                </a:lnTo>
                <a:lnTo>
                  <a:pt x="221038" y="339046"/>
                </a:lnTo>
                <a:lnTo>
                  <a:pt x="185751" y="324028"/>
                </a:lnTo>
                <a:lnTo>
                  <a:pt x="158704" y="303794"/>
                </a:lnTo>
                <a:lnTo>
                  <a:pt x="239165" y="303794"/>
                </a:lnTo>
                <a:lnTo>
                  <a:pt x="260222" y="310577"/>
                </a:lnTo>
                <a:lnTo>
                  <a:pt x="307295" y="316631"/>
                </a:lnTo>
                <a:lnTo>
                  <a:pt x="307295" y="352417"/>
                </a:lnTo>
                <a:close/>
              </a:path>
            </a:pathLst>
          </a:custGeom>
          <a:solidFill>
            <a:srgbClr val="4C4747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97" name="object 197"/>
          <p:cNvSpPr/>
          <p:nvPr/>
        </p:nvSpPr>
        <p:spPr>
          <a:xfrm>
            <a:off x="1104434" y="5281541"/>
            <a:ext cx="326389" cy="181610"/>
          </a:xfrm>
          <a:custGeom>
            <a:avLst/>
            <a:gdLst/>
            <a:ahLst/>
            <a:cxnLst/>
            <a:rect l="l" t="t" r="r" b="b"/>
            <a:pathLst>
              <a:path w="489585" h="272415">
                <a:moveTo>
                  <a:pt x="216230" y="177584"/>
                </a:moveTo>
                <a:lnTo>
                  <a:pt x="184073" y="177584"/>
                </a:lnTo>
                <a:lnTo>
                  <a:pt x="184073" y="205016"/>
                </a:lnTo>
                <a:lnTo>
                  <a:pt x="184073" y="244843"/>
                </a:lnTo>
                <a:lnTo>
                  <a:pt x="48374" y="244843"/>
                </a:lnTo>
                <a:lnTo>
                  <a:pt x="48374" y="205016"/>
                </a:lnTo>
                <a:lnTo>
                  <a:pt x="184073" y="205016"/>
                </a:lnTo>
                <a:lnTo>
                  <a:pt x="184073" y="177584"/>
                </a:lnTo>
                <a:lnTo>
                  <a:pt x="16217" y="177584"/>
                </a:lnTo>
                <a:lnTo>
                  <a:pt x="16217" y="271983"/>
                </a:lnTo>
                <a:lnTo>
                  <a:pt x="216230" y="271983"/>
                </a:lnTo>
                <a:lnTo>
                  <a:pt x="216230" y="244843"/>
                </a:lnTo>
                <a:lnTo>
                  <a:pt x="216230" y="205016"/>
                </a:lnTo>
                <a:lnTo>
                  <a:pt x="216230" y="177584"/>
                </a:lnTo>
                <a:close/>
              </a:path>
              <a:path w="489585" h="272415">
                <a:moveTo>
                  <a:pt x="216230" y="1765"/>
                </a:moveTo>
                <a:lnTo>
                  <a:pt x="184073" y="1765"/>
                </a:lnTo>
                <a:lnTo>
                  <a:pt x="184073" y="110909"/>
                </a:lnTo>
                <a:lnTo>
                  <a:pt x="173913" y="116586"/>
                </a:lnTo>
                <a:lnTo>
                  <a:pt x="160959" y="120421"/>
                </a:lnTo>
                <a:lnTo>
                  <a:pt x="144957" y="122618"/>
                </a:lnTo>
                <a:lnTo>
                  <a:pt x="125666" y="123304"/>
                </a:lnTo>
                <a:lnTo>
                  <a:pt x="31851" y="123304"/>
                </a:lnTo>
                <a:lnTo>
                  <a:pt x="31851" y="90258"/>
                </a:lnTo>
                <a:lnTo>
                  <a:pt x="124485" y="90258"/>
                </a:lnTo>
                <a:lnTo>
                  <a:pt x="124485" y="63715"/>
                </a:lnTo>
                <a:lnTo>
                  <a:pt x="31851" y="63715"/>
                </a:lnTo>
                <a:lnTo>
                  <a:pt x="31851" y="31851"/>
                </a:lnTo>
                <a:lnTo>
                  <a:pt x="130975" y="31851"/>
                </a:lnTo>
                <a:lnTo>
                  <a:pt x="130975" y="5003"/>
                </a:lnTo>
                <a:lnTo>
                  <a:pt x="0" y="5003"/>
                </a:lnTo>
                <a:lnTo>
                  <a:pt x="0" y="149847"/>
                </a:lnTo>
                <a:lnTo>
                  <a:pt x="123304" y="149847"/>
                </a:lnTo>
                <a:lnTo>
                  <a:pt x="144081" y="149059"/>
                </a:lnTo>
                <a:lnTo>
                  <a:pt x="160985" y="146608"/>
                </a:lnTo>
                <a:lnTo>
                  <a:pt x="174244" y="142392"/>
                </a:lnTo>
                <a:lnTo>
                  <a:pt x="184073" y="136283"/>
                </a:lnTo>
                <a:lnTo>
                  <a:pt x="184073" y="161061"/>
                </a:lnTo>
                <a:lnTo>
                  <a:pt x="216230" y="161061"/>
                </a:lnTo>
                <a:lnTo>
                  <a:pt x="216230" y="136283"/>
                </a:lnTo>
                <a:lnTo>
                  <a:pt x="216230" y="123304"/>
                </a:lnTo>
                <a:lnTo>
                  <a:pt x="216230" y="1765"/>
                </a:lnTo>
                <a:close/>
              </a:path>
              <a:path w="489585" h="272415">
                <a:moveTo>
                  <a:pt x="415963" y="50139"/>
                </a:moveTo>
                <a:lnTo>
                  <a:pt x="399440" y="15633"/>
                </a:lnTo>
                <a:lnTo>
                  <a:pt x="385279" y="7607"/>
                </a:lnTo>
                <a:lnTo>
                  <a:pt x="385279" y="43065"/>
                </a:lnTo>
                <a:lnTo>
                  <a:pt x="385279" y="57518"/>
                </a:lnTo>
                <a:lnTo>
                  <a:pt x="342798" y="75514"/>
                </a:lnTo>
                <a:lnTo>
                  <a:pt x="332092" y="74955"/>
                </a:lnTo>
                <a:lnTo>
                  <a:pt x="299732" y="57518"/>
                </a:lnTo>
                <a:lnTo>
                  <a:pt x="299732" y="43065"/>
                </a:lnTo>
                <a:lnTo>
                  <a:pt x="342798" y="25069"/>
                </a:lnTo>
                <a:lnTo>
                  <a:pt x="353250" y="25615"/>
                </a:lnTo>
                <a:lnTo>
                  <a:pt x="385279" y="43065"/>
                </a:lnTo>
                <a:lnTo>
                  <a:pt x="385279" y="7607"/>
                </a:lnTo>
                <a:lnTo>
                  <a:pt x="374446" y="3721"/>
                </a:lnTo>
                <a:lnTo>
                  <a:pt x="359206" y="901"/>
                </a:lnTo>
                <a:lnTo>
                  <a:pt x="342798" y="0"/>
                </a:lnTo>
                <a:lnTo>
                  <a:pt x="326351" y="901"/>
                </a:lnTo>
                <a:lnTo>
                  <a:pt x="285572" y="15633"/>
                </a:lnTo>
                <a:lnTo>
                  <a:pt x="269049" y="50139"/>
                </a:lnTo>
                <a:lnTo>
                  <a:pt x="270217" y="60807"/>
                </a:lnTo>
                <a:lnTo>
                  <a:pt x="297205" y="91871"/>
                </a:lnTo>
                <a:lnTo>
                  <a:pt x="342798" y="100584"/>
                </a:lnTo>
                <a:lnTo>
                  <a:pt x="359206" y="99644"/>
                </a:lnTo>
                <a:lnTo>
                  <a:pt x="399440" y="84950"/>
                </a:lnTo>
                <a:lnTo>
                  <a:pt x="414832" y="60807"/>
                </a:lnTo>
                <a:lnTo>
                  <a:pt x="415963" y="50139"/>
                </a:lnTo>
                <a:close/>
              </a:path>
              <a:path w="489585" h="272415">
                <a:moveTo>
                  <a:pt x="435724" y="110617"/>
                </a:moveTo>
                <a:lnTo>
                  <a:pt x="423913" y="113195"/>
                </a:lnTo>
                <a:lnTo>
                  <a:pt x="410692" y="114820"/>
                </a:lnTo>
                <a:lnTo>
                  <a:pt x="396189" y="115684"/>
                </a:lnTo>
                <a:lnTo>
                  <a:pt x="380568" y="115925"/>
                </a:lnTo>
                <a:lnTo>
                  <a:pt x="259016" y="115925"/>
                </a:lnTo>
                <a:lnTo>
                  <a:pt x="259016" y="142481"/>
                </a:lnTo>
                <a:lnTo>
                  <a:pt x="315074" y="142481"/>
                </a:lnTo>
                <a:lnTo>
                  <a:pt x="315074" y="188493"/>
                </a:lnTo>
                <a:lnTo>
                  <a:pt x="347230" y="188493"/>
                </a:lnTo>
                <a:lnTo>
                  <a:pt x="347230" y="142481"/>
                </a:lnTo>
                <a:lnTo>
                  <a:pt x="381444" y="142481"/>
                </a:lnTo>
                <a:lnTo>
                  <a:pt x="396976" y="142138"/>
                </a:lnTo>
                <a:lnTo>
                  <a:pt x="411467" y="141046"/>
                </a:lnTo>
                <a:lnTo>
                  <a:pt x="424510" y="139115"/>
                </a:lnTo>
                <a:lnTo>
                  <a:pt x="435724" y="136283"/>
                </a:lnTo>
                <a:lnTo>
                  <a:pt x="435724" y="110617"/>
                </a:lnTo>
                <a:close/>
              </a:path>
              <a:path w="489585" h="272415">
                <a:moveTo>
                  <a:pt x="484695" y="1765"/>
                </a:moveTo>
                <a:lnTo>
                  <a:pt x="452539" y="1765"/>
                </a:lnTo>
                <a:lnTo>
                  <a:pt x="452539" y="158699"/>
                </a:lnTo>
                <a:lnTo>
                  <a:pt x="394131" y="158699"/>
                </a:lnTo>
                <a:lnTo>
                  <a:pt x="394131" y="184073"/>
                </a:lnTo>
                <a:lnTo>
                  <a:pt x="452539" y="184073"/>
                </a:lnTo>
                <a:lnTo>
                  <a:pt x="452539" y="205308"/>
                </a:lnTo>
                <a:lnTo>
                  <a:pt x="484695" y="205308"/>
                </a:lnTo>
                <a:lnTo>
                  <a:pt x="484695" y="1765"/>
                </a:lnTo>
                <a:close/>
              </a:path>
              <a:path w="489585" h="272415">
                <a:moveTo>
                  <a:pt x="489419" y="244259"/>
                </a:moveTo>
                <a:lnTo>
                  <a:pt x="316839" y="244259"/>
                </a:lnTo>
                <a:lnTo>
                  <a:pt x="316839" y="196164"/>
                </a:lnTo>
                <a:lnTo>
                  <a:pt x="284683" y="196164"/>
                </a:lnTo>
                <a:lnTo>
                  <a:pt x="284683" y="271983"/>
                </a:lnTo>
                <a:lnTo>
                  <a:pt x="489419" y="271983"/>
                </a:lnTo>
                <a:lnTo>
                  <a:pt x="489419" y="244259"/>
                </a:lnTo>
                <a:close/>
              </a:path>
            </a:pathLst>
          </a:custGeom>
          <a:solidFill>
            <a:srgbClr val="4C4747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98" name="object 198"/>
          <p:cNvSpPr/>
          <p:nvPr/>
        </p:nvSpPr>
        <p:spPr>
          <a:xfrm>
            <a:off x="1677132" y="5298540"/>
            <a:ext cx="145627" cy="181610"/>
          </a:xfrm>
          <a:custGeom>
            <a:avLst/>
            <a:gdLst/>
            <a:ahLst/>
            <a:cxnLst/>
            <a:rect l="l" t="t" r="r" b="b"/>
            <a:pathLst>
              <a:path w="218439" h="272415">
                <a:moveTo>
                  <a:pt x="90859" y="36579"/>
                </a:moveTo>
                <a:lnTo>
                  <a:pt x="67259" y="36579"/>
                </a:lnTo>
                <a:lnTo>
                  <a:pt x="67259" y="0"/>
                </a:lnTo>
                <a:lnTo>
                  <a:pt x="90859" y="0"/>
                </a:lnTo>
                <a:lnTo>
                  <a:pt x="90859" y="36579"/>
                </a:lnTo>
                <a:close/>
              </a:path>
              <a:path w="218439" h="272415">
                <a:moveTo>
                  <a:pt x="118589" y="256943"/>
                </a:moveTo>
                <a:lnTo>
                  <a:pt x="0" y="256943"/>
                </a:lnTo>
                <a:lnTo>
                  <a:pt x="0" y="236294"/>
                </a:lnTo>
                <a:lnTo>
                  <a:pt x="127144" y="236294"/>
                </a:lnTo>
                <a:lnTo>
                  <a:pt x="146365" y="235533"/>
                </a:lnTo>
                <a:lnTo>
                  <a:pt x="164535" y="232864"/>
                </a:lnTo>
                <a:lnTo>
                  <a:pt x="180825" y="227706"/>
                </a:lnTo>
                <a:lnTo>
                  <a:pt x="194404" y="219479"/>
                </a:lnTo>
                <a:lnTo>
                  <a:pt x="194404" y="8259"/>
                </a:lnTo>
                <a:lnTo>
                  <a:pt x="218299" y="8259"/>
                </a:lnTo>
                <a:lnTo>
                  <a:pt x="218299" y="239834"/>
                </a:lnTo>
                <a:lnTo>
                  <a:pt x="194404" y="239834"/>
                </a:lnTo>
                <a:lnTo>
                  <a:pt x="181064" y="247983"/>
                </a:lnTo>
                <a:lnTo>
                  <a:pt x="163576" y="253256"/>
                </a:lnTo>
                <a:lnTo>
                  <a:pt x="142548" y="256095"/>
                </a:lnTo>
                <a:lnTo>
                  <a:pt x="118589" y="256943"/>
                </a:lnTo>
                <a:close/>
              </a:path>
              <a:path w="218439" h="272415">
                <a:moveTo>
                  <a:pt x="148089" y="57524"/>
                </a:moveTo>
                <a:lnTo>
                  <a:pt x="8849" y="57524"/>
                </a:lnTo>
                <a:lnTo>
                  <a:pt x="8849" y="36579"/>
                </a:lnTo>
                <a:lnTo>
                  <a:pt x="148089" y="36579"/>
                </a:lnTo>
                <a:lnTo>
                  <a:pt x="148089" y="57524"/>
                </a:lnTo>
                <a:close/>
              </a:path>
              <a:path w="218439" h="272415">
                <a:moveTo>
                  <a:pt x="5309" y="172574"/>
                </a:moveTo>
                <a:lnTo>
                  <a:pt x="5309" y="151039"/>
                </a:lnTo>
                <a:lnTo>
                  <a:pt x="29177" y="138690"/>
                </a:lnTo>
                <a:lnTo>
                  <a:pt x="48896" y="120396"/>
                </a:lnTo>
                <a:lnTo>
                  <a:pt x="62309" y="96404"/>
                </a:lnTo>
                <a:lnTo>
                  <a:pt x="67259" y="66964"/>
                </a:lnTo>
                <a:lnTo>
                  <a:pt x="67259" y="57524"/>
                </a:lnTo>
                <a:lnTo>
                  <a:pt x="90859" y="57524"/>
                </a:lnTo>
                <a:lnTo>
                  <a:pt x="90859" y="66964"/>
                </a:lnTo>
                <a:lnTo>
                  <a:pt x="95888" y="95819"/>
                </a:lnTo>
                <a:lnTo>
                  <a:pt x="106328" y="113574"/>
                </a:lnTo>
                <a:lnTo>
                  <a:pt x="79354" y="113574"/>
                </a:lnTo>
                <a:lnTo>
                  <a:pt x="68324" y="131297"/>
                </a:lnTo>
                <a:lnTo>
                  <a:pt x="51735" y="147831"/>
                </a:lnTo>
                <a:lnTo>
                  <a:pt x="30444" y="161986"/>
                </a:lnTo>
                <a:lnTo>
                  <a:pt x="5309" y="172574"/>
                </a:lnTo>
                <a:close/>
              </a:path>
              <a:path w="218439" h="272415">
                <a:moveTo>
                  <a:pt x="152514" y="169329"/>
                </a:moveTo>
                <a:lnTo>
                  <a:pt x="128554" y="159497"/>
                </a:lnTo>
                <a:lnTo>
                  <a:pt x="107527" y="146208"/>
                </a:lnTo>
                <a:lnTo>
                  <a:pt x="90702" y="130541"/>
                </a:lnTo>
                <a:lnTo>
                  <a:pt x="79354" y="113574"/>
                </a:lnTo>
                <a:lnTo>
                  <a:pt x="106328" y="113574"/>
                </a:lnTo>
                <a:lnTo>
                  <a:pt x="109407" y="118810"/>
                </a:lnTo>
                <a:lnTo>
                  <a:pt x="129066" y="136160"/>
                </a:lnTo>
                <a:lnTo>
                  <a:pt x="152514" y="148089"/>
                </a:lnTo>
                <a:lnTo>
                  <a:pt x="152514" y="169329"/>
                </a:lnTo>
                <a:close/>
              </a:path>
              <a:path w="218439" h="272415">
                <a:moveTo>
                  <a:pt x="91449" y="236294"/>
                </a:moveTo>
                <a:lnTo>
                  <a:pt x="67849" y="236294"/>
                </a:lnTo>
                <a:lnTo>
                  <a:pt x="67849" y="168739"/>
                </a:lnTo>
                <a:lnTo>
                  <a:pt x="91449" y="168739"/>
                </a:lnTo>
                <a:lnTo>
                  <a:pt x="91449" y="236294"/>
                </a:lnTo>
                <a:close/>
              </a:path>
              <a:path w="218439" h="272415">
                <a:moveTo>
                  <a:pt x="218299" y="272283"/>
                </a:moveTo>
                <a:lnTo>
                  <a:pt x="194404" y="272283"/>
                </a:lnTo>
                <a:lnTo>
                  <a:pt x="194404" y="239834"/>
                </a:lnTo>
                <a:lnTo>
                  <a:pt x="218299" y="239834"/>
                </a:lnTo>
                <a:lnTo>
                  <a:pt x="218299" y="272283"/>
                </a:lnTo>
                <a:close/>
              </a:path>
            </a:pathLst>
          </a:custGeom>
          <a:solidFill>
            <a:srgbClr val="4C4747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99" name="object 199"/>
          <p:cNvSpPr/>
          <p:nvPr/>
        </p:nvSpPr>
        <p:spPr>
          <a:xfrm>
            <a:off x="1855851" y="5306018"/>
            <a:ext cx="268817" cy="176953"/>
          </a:xfrm>
          <a:custGeom>
            <a:avLst/>
            <a:gdLst/>
            <a:ahLst/>
            <a:cxnLst/>
            <a:rect l="l" t="t" r="r" b="b"/>
            <a:pathLst>
              <a:path w="403225" h="265429">
                <a:moveTo>
                  <a:pt x="220370" y="0"/>
                </a:moveTo>
                <a:lnTo>
                  <a:pt x="12687" y="0"/>
                </a:lnTo>
                <a:lnTo>
                  <a:pt x="12687" y="20942"/>
                </a:lnTo>
                <a:lnTo>
                  <a:pt x="196773" y="20942"/>
                </a:lnTo>
                <a:lnTo>
                  <a:pt x="196773" y="60769"/>
                </a:lnTo>
                <a:lnTo>
                  <a:pt x="196380" y="78689"/>
                </a:lnTo>
                <a:lnTo>
                  <a:pt x="195186" y="96761"/>
                </a:lnTo>
                <a:lnTo>
                  <a:pt x="193154" y="114198"/>
                </a:lnTo>
                <a:lnTo>
                  <a:pt x="190284" y="129794"/>
                </a:lnTo>
                <a:lnTo>
                  <a:pt x="213880" y="129794"/>
                </a:lnTo>
                <a:lnTo>
                  <a:pt x="216636" y="114414"/>
                </a:lnTo>
                <a:lnTo>
                  <a:pt x="218668" y="96837"/>
                </a:lnTo>
                <a:lnTo>
                  <a:pt x="219938" y="77774"/>
                </a:lnTo>
                <a:lnTo>
                  <a:pt x="220319" y="60769"/>
                </a:lnTo>
                <a:lnTo>
                  <a:pt x="220370" y="0"/>
                </a:lnTo>
                <a:close/>
              </a:path>
              <a:path w="403225" h="265429">
                <a:moveTo>
                  <a:pt x="234823" y="157530"/>
                </a:moveTo>
                <a:lnTo>
                  <a:pt x="0" y="157530"/>
                </a:lnTo>
                <a:lnTo>
                  <a:pt x="0" y="178473"/>
                </a:lnTo>
                <a:lnTo>
                  <a:pt x="53987" y="178473"/>
                </a:lnTo>
                <a:lnTo>
                  <a:pt x="53987" y="264909"/>
                </a:lnTo>
                <a:lnTo>
                  <a:pt x="77292" y="264909"/>
                </a:lnTo>
                <a:lnTo>
                  <a:pt x="77292" y="178473"/>
                </a:lnTo>
                <a:lnTo>
                  <a:pt x="158419" y="178473"/>
                </a:lnTo>
                <a:lnTo>
                  <a:pt x="158419" y="264909"/>
                </a:lnTo>
                <a:lnTo>
                  <a:pt x="181724" y="264909"/>
                </a:lnTo>
                <a:lnTo>
                  <a:pt x="181724" y="178473"/>
                </a:lnTo>
                <a:lnTo>
                  <a:pt x="234823" y="178473"/>
                </a:lnTo>
                <a:lnTo>
                  <a:pt x="234823" y="157530"/>
                </a:lnTo>
                <a:close/>
              </a:path>
              <a:path w="403225" h="265429">
                <a:moveTo>
                  <a:pt x="402615" y="152"/>
                </a:moveTo>
                <a:lnTo>
                  <a:pt x="276352" y="152"/>
                </a:lnTo>
                <a:lnTo>
                  <a:pt x="276352" y="20472"/>
                </a:lnTo>
                <a:lnTo>
                  <a:pt x="276352" y="119532"/>
                </a:lnTo>
                <a:lnTo>
                  <a:pt x="276352" y="139852"/>
                </a:lnTo>
                <a:lnTo>
                  <a:pt x="402615" y="139852"/>
                </a:lnTo>
                <a:lnTo>
                  <a:pt x="402615" y="119532"/>
                </a:lnTo>
                <a:lnTo>
                  <a:pt x="299656" y="119532"/>
                </a:lnTo>
                <a:lnTo>
                  <a:pt x="299656" y="20472"/>
                </a:lnTo>
                <a:lnTo>
                  <a:pt x="402615" y="20472"/>
                </a:lnTo>
                <a:lnTo>
                  <a:pt x="402615" y="152"/>
                </a:lnTo>
                <a:close/>
              </a:path>
            </a:pathLst>
          </a:custGeom>
          <a:solidFill>
            <a:srgbClr val="4C4747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200" name="object 200"/>
          <p:cNvPicPr/>
          <p:nvPr/>
        </p:nvPicPr>
        <p:blipFill>
          <a:blip r:embed="rId164" cstate="print"/>
          <a:stretch>
            <a:fillRect/>
          </a:stretch>
        </p:blipFill>
        <p:spPr>
          <a:xfrm>
            <a:off x="744284" y="682670"/>
            <a:ext cx="3617979" cy="3442092"/>
          </a:xfrm>
          <a:prstGeom prst="rect">
            <a:avLst/>
          </a:prstGeom>
        </p:spPr>
      </p:pic>
      <p:sp>
        <p:nvSpPr>
          <p:cNvPr id="201" name="object 201"/>
          <p:cNvSpPr/>
          <p:nvPr/>
        </p:nvSpPr>
        <p:spPr>
          <a:xfrm>
            <a:off x="2108728" y="5319781"/>
            <a:ext cx="15663" cy="66463"/>
          </a:xfrm>
          <a:custGeom>
            <a:avLst/>
            <a:gdLst/>
            <a:ahLst/>
            <a:cxnLst/>
            <a:rect l="l" t="t" r="r" b="b"/>
            <a:pathLst>
              <a:path w="23494" h="99695">
                <a:moveTo>
                  <a:pt x="23304" y="99414"/>
                </a:moveTo>
                <a:lnTo>
                  <a:pt x="0" y="99414"/>
                </a:lnTo>
                <a:lnTo>
                  <a:pt x="0" y="0"/>
                </a:lnTo>
                <a:lnTo>
                  <a:pt x="23304" y="0"/>
                </a:lnTo>
                <a:lnTo>
                  <a:pt x="23304" y="99414"/>
                </a:lnTo>
                <a:close/>
              </a:path>
            </a:pathLst>
          </a:custGeom>
          <a:solidFill>
            <a:srgbClr val="4C4747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02" name="object 202"/>
          <p:cNvSpPr/>
          <p:nvPr/>
        </p:nvSpPr>
        <p:spPr>
          <a:xfrm>
            <a:off x="2166153" y="5304047"/>
            <a:ext cx="16087" cy="122767"/>
          </a:xfrm>
          <a:custGeom>
            <a:avLst/>
            <a:gdLst/>
            <a:ahLst/>
            <a:cxnLst/>
            <a:rect l="l" t="t" r="r" b="b"/>
            <a:pathLst>
              <a:path w="24129" h="184150">
                <a:moveTo>
                  <a:pt x="23599" y="183784"/>
                </a:moveTo>
                <a:lnTo>
                  <a:pt x="0" y="183784"/>
                </a:lnTo>
                <a:lnTo>
                  <a:pt x="0" y="0"/>
                </a:lnTo>
                <a:lnTo>
                  <a:pt x="23599" y="0"/>
                </a:lnTo>
                <a:lnTo>
                  <a:pt x="23599" y="183784"/>
                </a:lnTo>
                <a:close/>
              </a:path>
            </a:pathLst>
          </a:custGeom>
          <a:solidFill>
            <a:srgbClr val="4C4747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03" name="object 203"/>
          <p:cNvSpPr/>
          <p:nvPr/>
        </p:nvSpPr>
        <p:spPr>
          <a:xfrm>
            <a:off x="2051101" y="5422960"/>
            <a:ext cx="134197" cy="57573"/>
          </a:xfrm>
          <a:custGeom>
            <a:avLst/>
            <a:gdLst/>
            <a:ahLst/>
            <a:cxnLst/>
            <a:rect l="l" t="t" r="r" b="b"/>
            <a:pathLst>
              <a:path w="201295" h="86359">
                <a:moveTo>
                  <a:pt x="201193" y="66040"/>
                </a:moveTo>
                <a:lnTo>
                  <a:pt x="23888" y="66040"/>
                </a:lnTo>
                <a:lnTo>
                  <a:pt x="23888" y="0"/>
                </a:lnTo>
                <a:lnTo>
                  <a:pt x="0" y="0"/>
                </a:lnTo>
                <a:lnTo>
                  <a:pt x="0" y="66040"/>
                </a:lnTo>
                <a:lnTo>
                  <a:pt x="0" y="86360"/>
                </a:lnTo>
                <a:lnTo>
                  <a:pt x="201193" y="86360"/>
                </a:lnTo>
                <a:lnTo>
                  <a:pt x="201193" y="66040"/>
                </a:lnTo>
                <a:close/>
              </a:path>
            </a:pathLst>
          </a:custGeom>
          <a:solidFill>
            <a:srgbClr val="4C4747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04" name="object 204"/>
          <p:cNvSpPr/>
          <p:nvPr/>
        </p:nvSpPr>
        <p:spPr>
          <a:xfrm>
            <a:off x="2217441" y="5446040"/>
            <a:ext cx="20743" cy="49107"/>
          </a:xfrm>
          <a:custGeom>
            <a:avLst/>
            <a:gdLst/>
            <a:ahLst/>
            <a:cxnLst/>
            <a:rect l="l" t="t" r="r" b="b"/>
            <a:pathLst>
              <a:path w="31114" h="73659">
                <a:moveTo>
                  <a:pt x="0" y="73159"/>
                </a:moveTo>
                <a:lnTo>
                  <a:pt x="0" y="59884"/>
                </a:lnTo>
                <a:lnTo>
                  <a:pt x="10619" y="58409"/>
                </a:lnTo>
                <a:lnTo>
                  <a:pt x="16224" y="52214"/>
                </a:lnTo>
                <a:lnTo>
                  <a:pt x="16224" y="35104"/>
                </a:lnTo>
                <a:lnTo>
                  <a:pt x="2654" y="35104"/>
                </a:lnTo>
                <a:lnTo>
                  <a:pt x="2654" y="0"/>
                </a:lnTo>
                <a:lnTo>
                  <a:pt x="30679" y="0"/>
                </a:lnTo>
                <a:lnTo>
                  <a:pt x="30679" y="38939"/>
                </a:lnTo>
                <a:lnTo>
                  <a:pt x="28748" y="53039"/>
                </a:lnTo>
                <a:lnTo>
                  <a:pt x="22973" y="63240"/>
                </a:lnTo>
                <a:lnTo>
                  <a:pt x="13380" y="69845"/>
                </a:lnTo>
                <a:lnTo>
                  <a:pt x="0" y="73159"/>
                </a:lnTo>
                <a:close/>
              </a:path>
            </a:pathLst>
          </a:custGeom>
          <a:solidFill>
            <a:srgbClr val="4C4747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05" name="object 205"/>
          <p:cNvSpPr/>
          <p:nvPr/>
        </p:nvSpPr>
        <p:spPr>
          <a:xfrm>
            <a:off x="2313409" y="5304047"/>
            <a:ext cx="146473" cy="178223"/>
          </a:xfrm>
          <a:custGeom>
            <a:avLst/>
            <a:gdLst/>
            <a:ahLst/>
            <a:cxnLst/>
            <a:rect l="l" t="t" r="r" b="b"/>
            <a:pathLst>
              <a:path w="219710" h="267334">
                <a:moveTo>
                  <a:pt x="0" y="144844"/>
                </a:moveTo>
                <a:lnTo>
                  <a:pt x="0" y="124194"/>
                </a:lnTo>
                <a:lnTo>
                  <a:pt x="44623" y="114159"/>
                </a:lnTo>
                <a:lnTo>
                  <a:pt x="78654" y="94141"/>
                </a:lnTo>
                <a:lnTo>
                  <a:pt x="100350" y="64000"/>
                </a:lnTo>
                <a:lnTo>
                  <a:pt x="107969" y="23599"/>
                </a:lnTo>
                <a:lnTo>
                  <a:pt x="6784" y="23599"/>
                </a:lnTo>
                <a:lnTo>
                  <a:pt x="6784" y="2949"/>
                </a:lnTo>
                <a:lnTo>
                  <a:pt x="131569" y="2949"/>
                </a:lnTo>
                <a:lnTo>
                  <a:pt x="131569" y="17994"/>
                </a:lnTo>
                <a:lnTo>
                  <a:pt x="122253" y="70795"/>
                </a:lnTo>
                <a:lnTo>
                  <a:pt x="95763" y="108743"/>
                </a:lnTo>
                <a:lnTo>
                  <a:pt x="54284" y="133030"/>
                </a:lnTo>
                <a:lnTo>
                  <a:pt x="0" y="144844"/>
                </a:lnTo>
                <a:close/>
              </a:path>
              <a:path w="219710" h="267334">
                <a:moveTo>
                  <a:pt x="219479" y="146909"/>
                </a:moveTo>
                <a:lnTo>
                  <a:pt x="195879" y="146909"/>
                </a:lnTo>
                <a:lnTo>
                  <a:pt x="195879" y="0"/>
                </a:lnTo>
                <a:lnTo>
                  <a:pt x="219479" y="0"/>
                </a:lnTo>
                <a:lnTo>
                  <a:pt x="219479" y="146909"/>
                </a:lnTo>
                <a:close/>
              </a:path>
              <a:path w="219710" h="267334">
                <a:moveTo>
                  <a:pt x="219479" y="266973"/>
                </a:moveTo>
                <a:lnTo>
                  <a:pt x="23304" y="266973"/>
                </a:lnTo>
                <a:lnTo>
                  <a:pt x="23304" y="168149"/>
                </a:lnTo>
                <a:lnTo>
                  <a:pt x="219479" y="168149"/>
                </a:lnTo>
                <a:lnTo>
                  <a:pt x="219479" y="188504"/>
                </a:lnTo>
                <a:lnTo>
                  <a:pt x="47199" y="188504"/>
                </a:lnTo>
                <a:lnTo>
                  <a:pt x="47199" y="246618"/>
                </a:lnTo>
                <a:lnTo>
                  <a:pt x="219479" y="246618"/>
                </a:lnTo>
                <a:lnTo>
                  <a:pt x="219479" y="266973"/>
                </a:lnTo>
                <a:close/>
              </a:path>
              <a:path w="219710" h="267334">
                <a:moveTo>
                  <a:pt x="219479" y="246618"/>
                </a:moveTo>
                <a:lnTo>
                  <a:pt x="195879" y="246618"/>
                </a:lnTo>
                <a:lnTo>
                  <a:pt x="195879" y="188504"/>
                </a:lnTo>
                <a:lnTo>
                  <a:pt x="219479" y="188504"/>
                </a:lnTo>
                <a:lnTo>
                  <a:pt x="219479" y="246618"/>
                </a:lnTo>
                <a:close/>
              </a:path>
            </a:pathLst>
          </a:custGeom>
          <a:solidFill>
            <a:srgbClr val="4C4747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06" name="object 206"/>
          <p:cNvSpPr/>
          <p:nvPr/>
        </p:nvSpPr>
        <p:spPr>
          <a:xfrm>
            <a:off x="2494692" y="5304047"/>
            <a:ext cx="143933" cy="176107"/>
          </a:xfrm>
          <a:custGeom>
            <a:avLst/>
            <a:gdLst/>
            <a:ahLst/>
            <a:cxnLst/>
            <a:rect l="l" t="t" r="r" b="b"/>
            <a:pathLst>
              <a:path w="215900" h="264159">
                <a:moveTo>
                  <a:pt x="144844" y="25369"/>
                </a:moveTo>
                <a:lnTo>
                  <a:pt x="2949" y="25369"/>
                </a:lnTo>
                <a:lnTo>
                  <a:pt x="2949" y="4719"/>
                </a:lnTo>
                <a:lnTo>
                  <a:pt x="144844" y="4719"/>
                </a:lnTo>
                <a:lnTo>
                  <a:pt x="144844" y="25369"/>
                </a:lnTo>
                <a:close/>
              </a:path>
              <a:path w="215900" h="264159">
                <a:moveTo>
                  <a:pt x="0" y="245733"/>
                </a:moveTo>
                <a:lnTo>
                  <a:pt x="0" y="223904"/>
                </a:lnTo>
                <a:lnTo>
                  <a:pt x="22327" y="209283"/>
                </a:lnTo>
                <a:lnTo>
                  <a:pt x="42111" y="186144"/>
                </a:lnTo>
                <a:lnTo>
                  <a:pt x="56252" y="153049"/>
                </a:lnTo>
                <a:lnTo>
                  <a:pt x="61654" y="108559"/>
                </a:lnTo>
                <a:lnTo>
                  <a:pt x="61654" y="25369"/>
                </a:lnTo>
                <a:lnTo>
                  <a:pt x="85549" y="25369"/>
                </a:lnTo>
                <a:lnTo>
                  <a:pt x="85549" y="108559"/>
                </a:lnTo>
                <a:lnTo>
                  <a:pt x="90781" y="152966"/>
                </a:lnTo>
                <a:lnTo>
                  <a:pt x="98639" y="171689"/>
                </a:lnTo>
                <a:lnTo>
                  <a:pt x="73454" y="171689"/>
                </a:lnTo>
                <a:lnTo>
                  <a:pt x="62018" y="194915"/>
                </a:lnTo>
                <a:lnTo>
                  <a:pt x="45024" y="215902"/>
                </a:lnTo>
                <a:lnTo>
                  <a:pt x="23881" y="233293"/>
                </a:lnTo>
                <a:lnTo>
                  <a:pt x="0" y="245733"/>
                </a:lnTo>
                <a:close/>
              </a:path>
              <a:path w="215900" h="264159">
                <a:moveTo>
                  <a:pt x="146909" y="245733"/>
                </a:moveTo>
                <a:lnTo>
                  <a:pt x="122862" y="233044"/>
                </a:lnTo>
                <a:lnTo>
                  <a:pt x="101885" y="215680"/>
                </a:lnTo>
                <a:lnTo>
                  <a:pt x="85056" y="194832"/>
                </a:lnTo>
                <a:lnTo>
                  <a:pt x="73454" y="171689"/>
                </a:lnTo>
                <a:lnTo>
                  <a:pt x="98639" y="171689"/>
                </a:lnTo>
                <a:lnTo>
                  <a:pt x="104613" y="185922"/>
                </a:lnTo>
                <a:lnTo>
                  <a:pt x="124254" y="209034"/>
                </a:lnTo>
                <a:lnTo>
                  <a:pt x="146909" y="223904"/>
                </a:lnTo>
                <a:lnTo>
                  <a:pt x="146909" y="245733"/>
                </a:lnTo>
                <a:close/>
              </a:path>
              <a:path w="215900" h="264159">
                <a:moveTo>
                  <a:pt x="215644" y="263728"/>
                </a:moveTo>
                <a:lnTo>
                  <a:pt x="191749" y="263728"/>
                </a:lnTo>
                <a:lnTo>
                  <a:pt x="191749" y="0"/>
                </a:lnTo>
                <a:lnTo>
                  <a:pt x="215644" y="0"/>
                </a:lnTo>
                <a:lnTo>
                  <a:pt x="215644" y="263728"/>
                </a:lnTo>
                <a:close/>
              </a:path>
            </a:pathLst>
          </a:custGeom>
          <a:solidFill>
            <a:srgbClr val="4C4747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07" name="object 207"/>
          <p:cNvSpPr/>
          <p:nvPr/>
        </p:nvSpPr>
        <p:spPr>
          <a:xfrm>
            <a:off x="2670657" y="5304054"/>
            <a:ext cx="204047" cy="190923"/>
          </a:xfrm>
          <a:custGeom>
            <a:avLst/>
            <a:gdLst/>
            <a:ahLst/>
            <a:cxnLst/>
            <a:rect l="l" t="t" r="r" b="b"/>
            <a:pathLst>
              <a:path w="306070" h="286384">
                <a:moveTo>
                  <a:pt x="225679" y="41008"/>
                </a:moveTo>
                <a:lnTo>
                  <a:pt x="224853" y="33350"/>
                </a:lnTo>
                <a:lnTo>
                  <a:pt x="222364" y="26657"/>
                </a:lnTo>
                <a:lnTo>
                  <a:pt x="218211" y="20802"/>
                </a:lnTo>
                <a:lnTo>
                  <a:pt x="216382" y="19177"/>
                </a:lnTo>
                <a:lnTo>
                  <a:pt x="212407" y="15633"/>
                </a:lnTo>
                <a:lnTo>
                  <a:pt x="201777" y="10464"/>
                </a:lnTo>
                <a:lnTo>
                  <a:pt x="201777" y="36283"/>
                </a:lnTo>
                <a:lnTo>
                  <a:pt x="201777" y="45720"/>
                </a:lnTo>
                <a:lnTo>
                  <a:pt x="146545" y="61722"/>
                </a:lnTo>
                <a:lnTo>
                  <a:pt x="119189" y="62242"/>
                </a:lnTo>
                <a:lnTo>
                  <a:pt x="91821" y="61722"/>
                </a:lnTo>
                <a:lnTo>
                  <a:pt x="43370" y="52501"/>
                </a:lnTo>
                <a:lnTo>
                  <a:pt x="36588" y="45720"/>
                </a:lnTo>
                <a:lnTo>
                  <a:pt x="36588" y="36283"/>
                </a:lnTo>
                <a:lnTo>
                  <a:pt x="91821" y="19735"/>
                </a:lnTo>
                <a:lnTo>
                  <a:pt x="119189" y="19177"/>
                </a:lnTo>
                <a:lnTo>
                  <a:pt x="146545" y="19735"/>
                </a:lnTo>
                <a:lnTo>
                  <a:pt x="194995" y="28905"/>
                </a:lnTo>
                <a:lnTo>
                  <a:pt x="201777" y="36283"/>
                </a:lnTo>
                <a:lnTo>
                  <a:pt x="201777" y="10464"/>
                </a:lnTo>
                <a:lnTo>
                  <a:pt x="197675" y="8458"/>
                </a:lnTo>
                <a:lnTo>
                  <a:pt x="177292" y="3606"/>
                </a:lnTo>
                <a:lnTo>
                  <a:pt x="151168" y="863"/>
                </a:lnTo>
                <a:lnTo>
                  <a:pt x="119189" y="0"/>
                </a:lnTo>
                <a:lnTo>
                  <a:pt x="87185" y="863"/>
                </a:lnTo>
                <a:lnTo>
                  <a:pt x="40576" y="8458"/>
                </a:lnTo>
                <a:lnTo>
                  <a:pt x="12687" y="41008"/>
                </a:lnTo>
                <a:lnTo>
                  <a:pt x="13474" y="48361"/>
                </a:lnTo>
                <a:lnTo>
                  <a:pt x="61036" y="78206"/>
                </a:lnTo>
                <a:lnTo>
                  <a:pt x="119189" y="82003"/>
                </a:lnTo>
                <a:lnTo>
                  <a:pt x="151168" y="81089"/>
                </a:lnTo>
                <a:lnTo>
                  <a:pt x="177292" y="78206"/>
                </a:lnTo>
                <a:lnTo>
                  <a:pt x="197675" y="73164"/>
                </a:lnTo>
                <a:lnTo>
                  <a:pt x="212407" y="65786"/>
                </a:lnTo>
                <a:lnTo>
                  <a:pt x="216484" y="62242"/>
                </a:lnTo>
                <a:lnTo>
                  <a:pt x="218211" y="60744"/>
                </a:lnTo>
                <a:lnTo>
                  <a:pt x="222364" y="54940"/>
                </a:lnTo>
                <a:lnTo>
                  <a:pt x="224853" y="48361"/>
                </a:lnTo>
                <a:lnTo>
                  <a:pt x="225679" y="41008"/>
                </a:lnTo>
                <a:close/>
              </a:path>
              <a:path w="306070" h="286384">
                <a:moveTo>
                  <a:pt x="237769" y="106489"/>
                </a:moveTo>
                <a:lnTo>
                  <a:pt x="156057" y="106489"/>
                </a:lnTo>
                <a:lnTo>
                  <a:pt x="156057" y="126847"/>
                </a:lnTo>
                <a:lnTo>
                  <a:pt x="156057" y="155752"/>
                </a:lnTo>
                <a:lnTo>
                  <a:pt x="81724" y="155752"/>
                </a:lnTo>
                <a:lnTo>
                  <a:pt x="81724" y="126847"/>
                </a:lnTo>
                <a:lnTo>
                  <a:pt x="156057" y="126847"/>
                </a:lnTo>
                <a:lnTo>
                  <a:pt x="156057" y="106489"/>
                </a:lnTo>
                <a:lnTo>
                  <a:pt x="0" y="106489"/>
                </a:lnTo>
                <a:lnTo>
                  <a:pt x="0" y="126847"/>
                </a:lnTo>
                <a:lnTo>
                  <a:pt x="58407" y="126847"/>
                </a:lnTo>
                <a:lnTo>
                  <a:pt x="58407" y="155752"/>
                </a:lnTo>
                <a:lnTo>
                  <a:pt x="17995" y="155752"/>
                </a:lnTo>
                <a:lnTo>
                  <a:pt x="17995" y="174929"/>
                </a:lnTo>
                <a:lnTo>
                  <a:pt x="196176" y="174929"/>
                </a:lnTo>
                <a:lnTo>
                  <a:pt x="196176" y="201777"/>
                </a:lnTo>
                <a:lnTo>
                  <a:pt x="17995" y="201777"/>
                </a:lnTo>
                <a:lnTo>
                  <a:pt x="17995" y="266966"/>
                </a:lnTo>
                <a:lnTo>
                  <a:pt x="226263" y="266966"/>
                </a:lnTo>
                <a:lnTo>
                  <a:pt x="226263" y="247802"/>
                </a:lnTo>
                <a:lnTo>
                  <a:pt x="41592" y="247802"/>
                </a:lnTo>
                <a:lnTo>
                  <a:pt x="41592" y="221246"/>
                </a:lnTo>
                <a:lnTo>
                  <a:pt x="219773" y="221246"/>
                </a:lnTo>
                <a:lnTo>
                  <a:pt x="219773" y="155752"/>
                </a:lnTo>
                <a:lnTo>
                  <a:pt x="179362" y="155752"/>
                </a:lnTo>
                <a:lnTo>
                  <a:pt x="179362" y="126847"/>
                </a:lnTo>
                <a:lnTo>
                  <a:pt x="237769" y="126847"/>
                </a:lnTo>
                <a:lnTo>
                  <a:pt x="237769" y="106489"/>
                </a:lnTo>
                <a:close/>
              </a:path>
              <a:path w="306070" h="286384">
                <a:moveTo>
                  <a:pt x="305562" y="212991"/>
                </a:moveTo>
                <a:lnTo>
                  <a:pt x="277533" y="212991"/>
                </a:lnTo>
                <a:lnTo>
                  <a:pt x="277533" y="248094"/>
                </a:lnTo>
                <a:lnTo>
                  <a:pt x="291096" y="248094"/>
                </a:lnTo>
                <a:lnTo>
                  <a:pt x="291096" y="265201"/>
                </a:lnTo>
                <a:lnTo>
                  <a:pt x="285496" y="271399"/>
                </a:lnTo>
                <a:lnTo>
                  <a:pt x="274878" y="272872"/>
                </a:lnTo>
                <a:lnTo>
                  <a:pt x="274878" y="286143"/>
                </a:lnTo>
                <a:lnTo>
                  <a:pt x="288264" y="282829"/>
                </a:lnTo>
                <a:lnTo>
                  <a:pt x="297853" y="276225"/>
                </a:lnTo>
                <a:lnTo>
                  <a:pt x="303631" y="266026"/>
                </a:lnTo>
                <a:lnTo>
                  <a:pt x="305562" y="251929"/>
                </a:lnTo>
                <a:lnTo>
                  <a:pt x="305562" y="212991"/>
                </a:lnTo>
                <a:close/>
              </a:path>
            </a:pathLst>
          </a:custGeom>
          <a:solidFill>
            <a:srgbClr val="4C4747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grpSp>
        <p:nvGrpSpPr>
          <p:cNvPr id="208" name="object 208"/>
          <p:cNvGrpSpPr/>
          <p:nvPr/>
        </p:nvGrpSpPr>
        <p:grpSpPr>
          <a:xfrm>
            <a:off x="2949616" y="5304047"/>
            <a:ext cx="328083" cy="176107"/>
            <a:chOff x="4424423" y="7956070"/>
            <a:chExt cx="492125" cy="264160"/>
          </a:xfrm>
        </p:grpSpPr>
        <p:pic>
          <p:nvPicPr>
            <p:cNvPr id="209" name="object 209"/>
            <p:cNvPicPr/>
            <p:nvPr/>
          </p:nvPicPr>
          <p:blipFill>
            <a:blip r:embed="rId165" cstate="print"/>
            <a:stretch>
              <a:fillRect/>
            </a:stretch>
          </p:blipFill>
          <p:spPr>
            <a:xfrm>
              <a:off x="4424423" y="7960790"/>
              <a:ext cx="234819" cy="247503"/>
            </a:xfrm>
            <a:prstGeom prst="rect">
              <a:avLst/>
            </a:prstGeom>
          </p:spPr>
        </p:pic>
        <p:sp>
          <p:nvSpPr>
            <p:cNvPr id="210" name="object 210"/>
            <p:cNvSpPr/>
            <p:nvPr/>
          </p:nvSpPr>
          <p:spPr>
            <a:xfrm>
              <a:off x="4697527" y="7956070"/>
              <a:ext cx="219075" cy="264160"/>
            </a:xfrm>
            <a:custGeom>
              <a:avLst/>
              <a:gdLst/>
              <a:ahLst/>
              <a:cxnLst/>
              <a:rect l="l" t="t" r="r" b="b"/>
              <a:pathLst>
                <a:path w="219075" h="264159">
                  <a:moveTo>
                    <a:pt x="52214" y="248978"/>
                  </a:moveTo>
                  <a:lnTo>
                    <a:pt x="11822" y="221857"/>
                  </a:lnTo>
                  <a:lnTo>
                    <a:pt x="1175" y="166250"/>
                  </a:lnTo>
                  <a:lnTo>
                    <a:pt x="0" y="124784"/>
                  </a:lnTo>
                  <a:lnTo>
                    <a:pt x="1175" y="83314"/>
                  </a:lnTo>
                  <a:lnTo>
                    <a:pt x="11822" y="27586"/>
                  </a:lnTo>
                  <a:lnTo>
                    <a:pt x="43198" y="760"/>
                  </a:lnTo>
                  <a:lnTo>
                    <a:pt x="52214" y="0"/>
                  </a:lnTo>
                  <a:lnTo>
                    <a:pt x="61442" y="760"/>
                  </a:lnTo>
                  <a:lnTo>
                    <a:pt x="89373" y="20649"/>
                  </a:lnTo>
                  <a:lnTo>
                    <a:pt x="46019" y="20649"/>
                  </a:lnTo>
                  <a:lnTo>
                    <a:pt x="41004" y="23009"/>
                  </a:lnTo>
                  <a:lnTo>
                    <a:pt x="25959" y="60327"/>
                  </a:lnTo>
                  <a:lnTo>
                    <a:pt x="23009" y="124784"/>
                  </a:lnTo>
                  <a:lnTo>
                    <a:pt x="23682" y="161484"/>
                  </a:lnTo>
                  <a:lnTo>
                    <a:pt x="30228" y="209329"/>
                  </a:lnTo>
                  <a:lnTo>
                    <a:pt x="46019" y="228919"/>
                  </a:lnTo>
                  <a:lnTo>
                    <a:pt x="89347" y="228919"/>
                  </a:lnTo>
                  <a:lnTo>
                    <a:pt x="82599" y="237769"/>
                  </a:lnTo>
                  <a:lnTo>
                    <a:pt x="76690" y="242756"/>
                  </a:lnTo>
                  <a:lnTo>
                    <a:pt x="69619" y="246250"/>
                  </a:lnTo>
                  <a:lnTo>
                    <a:pt x="61442" y="248306"/>
                  </a:lnTo>
                  <a:lnTo>
                    <a:pt x="52214" y="248978"/>
                  </a:lnTo>
                  <a:close/>
                </a:path>
                <a:path w="219075" h="264159">
                  <a:moveTo>
                    <a:pt x="163134" y="60474"/>
                  </a:moveTo>
                  <a:lnTo>
                    <a:pt x="140124" y="60474"/>
                  </a:lnTo>
                  <a:lnTo>
                    <a:pt x="140124" y="1474"/>
                  </a:lnTo>
                  <a:lnTo>
                    <a:pt x="163134" y="1474"/>
                  </a:lnTo>
                  <a:lnTo>
                    <a:pt x="163134" y="60474"/>
                  </a:lnTo>
                  <a:close/>
                </a:path>
                <a:path w="219075" h="264159">
                  <a:moveTo>
                    <a:pt x="89347" y="228919"/>
                  </a:moveTo>
                  <a:lnTo>
                    <a:pt x="58704" y="228919"/>
                  </a:lnTo>
                  <a:lnTo>
                    <a:pt x="64014" y="226559"/>
                  </a:lnTo>
                  <a:lnTo>
                    <a:pt x="67849" y="222134"/>
                  </a:lnTo>
                  <a:lnTo>
                    <a:pt x="74542" y="209329"/>
                  </a:lnTo>
                  <a:lnTo>
                    <a:pt x="78912" y="189389"/>
                  </a:lnTo>
                  <a:lnTo>
                    <a:pt x="81290" y="161484"/>
                  </a:lnTo>
                  <a:lnTo>
                    <a:pt x="82009" y="124784"/>
                  </a:lnTo>
                  <a:lnTo>
                    <a:pt x="81290" y="88213"/>
                  </a:lnTo>
                  <a:lnTo>
                    <a:pt x="74542" y="40405"/>
                  </a:lnTo>
                  <a:lnTo>
                    <a:pt x="58704" y="20649"/>
                  </a:lnTo>
                  <a:lnTo>
                    <a:pt x="89373" y="20649"/>
                  </a:lnTo>
                  <a:lnTo>
                    <a:pt x="94252" y="30790"/>
                  </a:lnTo>
                  <a:lnTo>
                    <a:pt x="98363" y="44235"/>
                  </a:lnTo>
                  <a:lnTo>
                    <a:pt x="101479" y="60474"/>
                  </a:lnTo>
                  <a:lnTo>
                    <a:pt x="163134" y="60474"/>
                  </a:lnTo>
                  <a:lnTo>
                    <a:pt x="163134" y="81124"/>
                  </a:lnTo>
                  <a:lnTo>
                    <a:pt x="103544" y="81124"/>
                  </a:lnTo>
                  <a:lnTo>
                    <a:pt x="104102" y="90974"/>
                  </a:lnTo>
                  <a:lnTo>
                    <a:pt x="104466" y="101516"/>
                  </a:lnTo>
                  <a:lnTo>
                    <a:pt x="104664" y="112777"/>
                  </a:lnTo>
                  <a:lnTo>
                    <a:pt x="104669" y="134911"/>
                  </a:lnTo>
                  <a:lnTo>
                    <a:pt x="104503" y="144512"/>
                  </a:lnTo>
                  <a:lnTo>
                    <a:pt x="104226" y="153616"/>
                  </a:lnTo>
                  <a:lnTo>
                    <a:pt x="103839" y="162249"/>
                  </a:lnTo>
                  <a:lnTo>
                    <a:pt x="163134" y="162249"/>
                  </a:lnTo>
                  <a:lnTo>
                    <a:pt x="163134" y="182604"/>
                  </a:lnTo>
                  <a:lnTo>
                    <a:pt x="102069" y="182604"/>
                  </a:lnTo>
                  <a:lnTo>
                    <a:pt x="99234" y="201221"/>
                  </a:lnTo>
                  <a:lnTo>
                    <a:pt x="95100" y="216492"/>
                  </a:lnTo>
                  <a:lnTo>
                    <a:pt x="89582" y="228610"/>
                  </a:lnTo>
                  <a:lnTo>
                    <a:pt x="89347" y="228919"/>
                  </a:lnTo>
                  <a:close/>
                </a:path>
                <a:path w="219075" h="264159">
                  <a:moveTo>
                    <a:pt x="163134" y="162249"/>
                  </a:moveTo>
                  <a:lnTo>
                    <a:pt x="140124" y="162249"/>
                  </a:lnTo>
                  <a:lnTo>
                    <a:pt x="140124" y="81124"/>
                  </a:lnTo>
                  <a:lnTo>
                    <a:pt x="163134" y="81124"/>
                  </a:lnTo>
                  <a:lnTo>
                    <a:pt x="163134" y="162249"/>
                  </a:lnTo>
                  <a:close/>
                </a:path>
                <a:path w="219075" h="264159">
                  <a:moveTo>
                    <a:pt x="163134" y="261073"/>
                  </a:moveTo>
                  <a:lnTo>
                    <a:pt x="140124" y="261073"/>
                  </a:lnTo>
                  <a:lnTo>
                    <a:pt x="140124" y="182604"/>
                  </a:lnTo>
                  <a:lnTo>
                    <a:pt x="163134" y="182604"/>
                  </a:lnTo>
                  <a:lnTo>
                    <a:pt x="163134" y="261073"/>
                  </a:lnTo>
                  <a:close/>
                </a:path>
                <a:path w="219075" h="264159">
                  <a:moveTo>
                    <a:pt x="218889" y="263728"/>
                  </a:moveTo>
                  <a:lnTo>
                    <a:pt x="195879" y="263728"/>
                  </a:lnTo>
                  <a:lnTo>
                    <a:pt x="195879" y="0"/>
                  </a:lnTo>
                  <a:lnTo>
                    <a:pt x="218889" y="0"/>
                  </a:lnTo>
                  <a:lnTo>
                    <a:pt x="218889" y="263728"/>
                  </a:lnTo>
                  <a:close/>
                </a:path>
              </a:pathLst>
            </a:custGeom>
            <a:solidFill>
              <a:srgbClr val="4C4747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211" name="object 211"/>
          <p:cNvSpPr/>
          <p:nvPr/>
        </p:nvSpPr>
        <p:spPr>
          <a:xfrm>
            <a:off x="3313165" y="5304047"/>
            <a:ext cx="141817" cy="178223"/>
          </a:xfrm>
          <a:custGeom>
            <a:avLst/>
            <a:gdLst/>
            <a:ahLst/>
            <a:cxnLst/>
            <a:rect l="l" t="t" r="r" b="b"/>
            <a:pathLst>
              <a:path w="212725" h="267334">
                <a:moveTo>
                  <a:pt x="212694" y="124784"/>
                </a:moveTo>
                <a:lnTo>
                  <a:pt x="128619" y="124784"/>
                </a:lnTo>
                <a:lnTo>
                  <a:pt x="147361" y="123973"/>
                </a:lnTo>
                <a:lnTo>
                  <a:pt x="163724" y="121391"/>
                </a:lnTo>
                <a:lnTo>
                  <a:pt x="177653" y="116819"/>
                </a:lnTo>
                <a:lnTo>
                  <a:pt x="189094" y="110034"/>
                </a:lnTo>
                <a:lnTo>
                  <a:pt x="189094" y="0"/>
                </a:lnTo>
                <a:lnTo>
                  <a:pt x="212694" y="0"/>
                </a:lnTo>
                <a:lnTo>
                  <a:pt x="212694" y="124784"/>
                </a:lnTo>
                <a:close/>
              </a:path>
              <a:path w="212725" h="267334">
                <a:moveTo>
                  <a:pt x="123309" y="144844"/>
                </a:moveTo>
                <a:lnTo>
                  <a:pt x="0" y="144844"/>
                </a:lnTo>
                <a:lnTo>
                  <a:pt x="0" y="63424"/>
                </a:lnTo>
                <a:lnTo>
                  <a:pt x="101774" y="63424"/>
                </a:lnTo>
                <a:lnTo>
                  <a:pt x="101774" y="23009"/>
                </a:lnTo>
                <a:lnTo>
                  <a:pt x="0" y="23009"/>
                </a:lnTo>
                <a:lnTo>
                  <a:pt x="0" y="2949"/>
                </a:lnTo>
                <a:lnTo>
                  <a:pt x="125374" y="2949"/>
                </a:lnTo>
                <a:lnTo>
                  <a:pt x="125374" y="83189"/>
                </a:lnTo>
                <a:lnTo>
                  <a:pt x="23599" y="83189"/>
                </a:lnTo>
                <a:lnTo>
                  <a:pt x="23599" y="124784"/>
                </a:lnTo>
                <a:lnTo>
                  <a:pt x="212694" y="124784"/>
                </a:lnTo>
                <a:lnTo>
                  <a:pt x="212694" y="129209"/>
                </a:lnTo>
                <a:lnTo>
                  <a:pt x="189094" y="129209"/>
                </a:lnTo>
                <a:lnTo>
                  <a:pt x="177529" y="136381"/>
                </a:lnTo>
                <a:lnTo>
                  <a:pt x="162728" y="141230"/>
                </a:lnTo>
                <a:lnTo>
                  <a:pt x="144664" y="143977"/>
                </a:lnTo>
                <a:lnTo>
                  <a:pt x="123309" y="144844"/>
                </a:lnTo>
                <a:close/>
              </a:path>
              <a:path w="212725" h="267334">
                <a:moveTo>
                  <a:pt x="212694" y="156644"/>
                </a:moveTo>
                <a:lnTo>
                  <a:pt x="189094" y="156644"/>
                </a:lnTo>
                <a:lnTo>
                  <a:pt x="189094" y="129209"/>
                </a:lnTo>
                <a:lnTo>
                  <a:pt x="212694" y="129209"/>
                </a:lnTo>
                <a:lnTo>
                  <a:pt x="212694" y="156644"/>
                </a:lnTo>
                <a:close/>
              </a:path>
              <a:path w="212725" h="267334">
                <a:moveTo>
                  <a:pt x="212694" y="266973"/>
                </a:moveTo>
                <a:lnTo>
                  <a:pt x="16519" y="266973"/>
                </a:lnTo>
                <a:lnTo>
                  <a:pt x="16519" y="177589"/>
                </a:lnTo>
                <a:lnTo>
                  <a:pt x="212694" y="177589"/>
                </a:lnTo>
                <a:lnTo>
                  <a:pt x="212694" y="198239"/>
                </a:lnTo>
                <a:lnTo>
                  <a:pt x="40414" y="198239"/>
                </a:lnTo>
                <a:lnTo>
                  <a:pt x="40414" y="246618"/>
                </a:lnTo>
                <a:lnTo>
                  <a:pt x="212694" y="246618"/>
                </a:lnTo>
                <a:lnTo>
                  <a:pt x="212694" y="266973"/>
                </a:lnTo>
                <a:close/>
              </a:path>
              <a:path w="212725" h="267334">
                <a:moveTo>
                  <a:pt x="212694" y="246618"/>
                </a:moveTo>
                <a:lnTo>
                  <a:pt x="189094" y="246618"/>
                </a:lnTo>
                <a:lnTo>
                  <a:pt x="189094" y="198239"/>
                </a:lnTo>
                <a:lnTo>
                  <a:pt x="212694" y="198239"/>
                </a:lnTo>
                <a:lnTo>
                  <a:pt x="212694" y="246618"/>
                </a:lnTo>
                <a:close/>
              </a:path>
            </a:pathLst>
          </a:custGeom>
          <a:solidFill>
            <a:srgbClr val="4C4747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12" name="object 212"/>
          <p:cNvSpPr/>
          <p:nvPr/>
        </p:nvSpPr>
        <p:spPr>
          <a:xfrm>
            <a:off x="3490514" y="5446040"/>
            <a:ext cx="20743" cy="49107"/>
          </a:xfrm>
          <a:custGeom>
            <a:avLst/>
            <a:gdLst/>
            <a:ahLst/>
            <a:cxnLst/>
            <a:rect l="l" t="t" r="r" b="b"/>
            <a:pathLst>
              <a:path w="31114" h="73659">
                <a:moveTo>
                  <a:pt x="0" y="73159"/>
                </a:moveTo>
                <a:lnTo>
                  <a:pt x="0" y="59884"/>
                </a:lnTo>
                <a:lnTo>
                  <a:pt x="10619" y="58409"/>
                </a:lnTo>
                <a:lnTo>
                  <a:pt x="16224" y="52214"/>
                </a:lnTo>
                <a:lnTo>
                  <a:pt x="16224" y="35104"/>
                </a:lnTo>
                <a:lnTo>
                  <a:pt x="2654" y="35104"/>
                </a:lnTo>
                <a:lnTo>
                  <a:pt x="2654" y="0"/>
                </a:lnTo>
                <a:lnTo>
                  <a:pt x="30679" y="0"/>
                </a:lnTo>
                <a:lnTo>
                  <a:pt x="30679" y="38939"/>
                </a:lnTo>
                <a:lnTo>
                  <a:pt x="28748" y="53039"/>
                </a:lnTo>
                <a:lnTo>
                  <a:pt x="22973" y="63240"/>
                </a:lnTo>
                <a:lnTo>
                  <a:pt x="13380" y="69845"/>
                </a:lnTo>
                <a:lnTo>
                  <a:pt x="0" y="73159"/>
                </a:lnTo>
                <a:close/>
              </a:path>
            </a:pathLst>
          </a:custGeom>
          <a:solidFill>
            <a:srgbClr val="4C4747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13" name="object 213"/>
          <p:cNvSpPr/>
          <p:nvPr/>
        </p:nvSpPr>
        <p:spPr>
          <a:xfrm>
            <a:off x="3588183" y="5304047"/>
            <a:ext cx="149013" cy="180340"/>
          </a:xfrm>
          <a:custGeom>
            <a:avLst/>
            <a:gdLst/>
            <a:ahLst/>
            <a:cxnLst/>
            <a:rect l="l" t="t" r="r" b="b"/>
            <a:pathLst>
              <a:path w="223520" h="270509">
                <a:moveTo>
                  <a:pt x="217119" y="150154"/>
                </a:moveTo>
                <a:lnTo>
                  <a:pt x="193519" y="150154"/>
                </a:lnTo>
                <a:lnTo>
                  <a:pt x="193519" y="78174"/>
                </a:lnTo>
                <a:lnTo>
                  <a:pt x="134224" y="78174"/>
                </a:lnTo>
                <a:lnTo>
                  <a:pt x="134224" y="57524"/>
                </a:lnTo>
                <a:lnTo>
                  <a:pt x="193519" y="57524"/>
                </a:lnTo>
                <a:lnTo>
                  <a:pt x="193519" y="0"/>
                </a:lnTo>
                <a:lnTo>
                  <a:pt x="217119" y="0"/>
                </a:lnTo>
                <a:lnTo>
                  <a:pt x="217119" y="150154"/>
                </a:lnTo>
                <a:close/>
              </a:path>
              <a:path w="223520" h="270509">
                <a:moveTo>
                  <a:pt x="138354" y="23599"/>
                </a:moveTo>
                <a:lnTo>
                  <a:pt x="4424" y="23599"/>
                </a:lnTo>
                <a:lnTo>
                  <a:pt x="4424" y="2949"/>
                </a:lnTo>
                <a:lnTo>
                  <a:pt x="138354" y="2949"/>
                </a:lnTo>
                <a:lnTo>
                  <a:pt x="138354" y="23599"/>
                </a:lnTo>
                <a:close/>
              </a:path>
              <a:path w="223520" h="270509">
                <a:moveTo>
                  <a:pt x="0" y="142484"/>
                </a:moveTo>
                <a:lnTo>
                  <a:pt x="0" y="121244"/>
                </a:lnTo>
                <a:lnTo>
                  <a:pt x="23125" y="112173"/>
                </a:lnTo>
                <a:lnTo>
                  <a:pt x="42074" y="96022"/>
                </a:lnTo>
                <a:lnTo>
                  <a:pt x="54883" y="72790"/>
                </a:lnTo>
                <a:lnTo>
                  <a:pt x="59589" y="42479"/>
                </a:lnTo>
                <a:lnTo>
                  <a:pt x="59589" y="23599"/>
                </a:lnTo>
                <a:lnTo>
                  <a:pt x="83189" y="23599"/>
                </a:lnTo>
                <a:lnTo>
                  <a:pt x="83189" y="42479"/>
                </a:lnTo>
                <a:lnTo>
                  <a:pt x="88066" y="71988"/>
                </a:lnTo>
                <a:lnTo>
                  <a:pt x="97892" y="88499"/>
                </a:lnTo>
                <a:lnTo>
                  <a:pt x="71979" y="88499"/>
                </a:lnTo>
                <a:lnTo>
                  <a:pt x="60235" y="106766"/>
                </a:lnTo>
                <a:lnTo>
                  <a:pt x="43733" y="122682"/>
                </a:lnTo>
                <a:lnTo>
                  <a:pt x="23360" y="135003"/>
                </a:lnTo>
                <a:lnTo>
                  <a:pt x="0" y="142484"/>
                </a:lnTo>
                <a:close/>
              </a:path>
              <a:path w="223520" h="270509">
                <a:moveTo>
                  <a:pt x="143074" y="138944"/>
                </a:moveTo>
                <a:lnTo>
                  <a:pt x="120225" y="131684"/>
                </a:lnTo>
                <a:lnTo>
                  <a:pt x="100115" y="120470"/>
                </a:lnTo>
                <a:lnTo>
                  <a:pt x="83710" y="105881"/>
                </a:lnTo>
                <a:lnTo>
                  <a:pt x="71979" y="88499"/>
                </a:lnTo>
                <a:lnTo>
                  <a:pt x="97892" y="88499"/>
                </a:lnTo>
                <a:lnTo>
                  <a:pt x="101184" y="94030"/>
                </a:lnTo>
                <a:lnTo>
                  <a:pt x="120276" y="109103"/>
                </a:lnTo>
                <a:lnTo>
                  <a:pt x="143074" y="117704"/>
                </a:lnTo>
                <a:lnTo>
                  <a:pt x="143074" y="138944"/>
                </a:lnTo>
                <a:close/>
              </a:path>
              <a:path w="223520" h="270509">
                <a:moveTo>
                  <a:pt x="119769" y="270513"/>
                </a:moveTo>
                <a:lnTo>
                  <a:pt x="74339" y="266715"/>
                </a:lnTo>
                <a:lnTo>
                  <a:pt x="29509" y="246264"/>
                </a:lnTo>
                <a:lnTo>
                  <a:pt x="16814" y="215939"/>
                </a:lnTo>
                <a:lnTo>
                  <a:pt x="18317" y="204314"/>
                </a:lnTo>
                <a:lnTo>
                  <a:pt x="54888" y="170232"/>
                </a:lnTo>
                <a:lnTo>
                  <a:pt x="96224" y="161751"/>
                </a:lnTo>
                <a:lnTo>
                  <a:pt x="119769" y="160774"/>
                </a:lnTo>
                <a:lnTo>
                  <a:pt x="143360" y="161751"/>
                </a:lnTo>
                <a:lnTo>
                  <a:pt x="165346" y="164830"/>
                </a:lnTo>
                <a:lnTo>
                  <a:pt x="184899" y="170232"/>
                </a:lnTo>
                <a:lnTo>
                  <a:pt x="201189" y="178179"/>
                </a:lnTo>
                <a:lnTo>
                  <a:pt x="205189" y="181424"/>
                </a:lnTo>
                <a:lnTo>
                  <a:pt x="119769" y="181424"/>
                </a:lnTo>
                <a:lnTo>
                  <a:pt x="99810" y="182212"/>
                </a:lnTo>
                <a:lnTo>
                  <a:pt x="53099" y="194699"/>
                </a:lnTo>
                <a:lnTo>
                  <a:pt x="40709" y="207089"/>
                </a:lnTo>
                <a:lnTo>
                  <a:pt x="40709" y="224494"/>
                </a:lnTo>
                <a:lnTo>
                  <a:pt x="81567" y="246950"/>
                </a:lnTo>
                <a:lnTo>
                  <a:pt x="119769" y="250158"/>
                </a:lnTo>
                <a:lnTo>
                  <a:pt x="205284" y="250158"/>
                </a:lnTo>
                <a:lnTo>
                  <a:pt x="201189" y="253403"/>
                </a:lnTo>
                <a:lnTo>
                  <a:pt x="184899" y="261428"/>
                </a:lnTo>
                <a:lnTo>
                  <a:pt x="165346" y="266715"/>
                </a:lnTo>
                <a:lnTo>
                  <a:pt x="143360" y="269624"/>
                </a:lnTo>
                <a:lnTo>
                  <a:pt x="119769" y="270513"/>
                </a:lnTo>
                <a:close/>
              </a:path>
              <a:path w="223520" h="270509">
                <a:moveTo>
                  <a:pt x="205284" y="250158"/>
                </a:moveTo>
                <a:lnTo>
                  <a:pt x="119769" y="250158"/>
                </a:lnTo>
                <a:lnTo>
                  <a:pt x="139769" y="249370"/>
                </a:lnTo>
                <a:lnTo>
                  <a:pt x="158082" y="246950"/>
                </a:lnTo>
                <a:lnTo>
                  <a:pt x="173906" y="242816"/>
                </a:lnTo>
                <a:lnTo>
                  <a:pt x="186439" y="236884"/>
                </a:lnTo>
                <a:lnTo>
                  <a:pt x="194699" y="231574"/>
                </a:lnTo>
                <a:lnTo>
                  <a:pt x="199419" y="224494"/>
                </a:lnTo>
                <a:lnTo>
                  <a:pt x="199419" y="207089"/>
                </a:lnTo>
                <a:lnTo>
                  <a:pt x="158082" y="184632"/>
                </a:lnTo>
                <a:lnTo>
                  <a:pt x="119769" y="181424"/>
                </a:lnTo>
                <a:lnTo>
                  <a:pt x="205189" y="181424"/>
                </a:lnTo>
                <a:lnTo>
                  <a:pt x="210200" y="185489"/>
                </a:lnTo>
                <a:lnTo>
                  <a:pt x="217082" y="194182"/>
                </a:lnTo>
                <a:lnTo>
                  <a:pt x="221474" y="204314"/>
                </a:lnTo>
                <a:lnTo>
                  <a:pt x="223019" y="215939"/>
                </a:lnTo>
                <a:lnTo>
                  <a:pt x="221474" y="227559"/>
                </a:lnTo>
                <a:lnTo>
                  <a:pt x="217082" y="237658"/>
                </a:lnTo>
                <a:lnTo>
                  <a:pt x="210200" y="246264"/>
                </a:lnTo>
                <a:lnTo>
                  <a:pt x="205284" y="250158"/>
                </a:lnTo>
                <a:close/>
              </a:path>
            </a:pathLst>
          </a:custGeom>
          <a:solidFill>
            <a:srgbClr val="4C4747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14" name="object 214"/>
          <p:cNvSpPr/>
          <p:nvPr/>
        </p:nvSpPr>
        <p:spPr>
          <a:xfrm>
            <a:off x="3769072" y="5304054"/>
            <a:ext cx="322580" cy="179070"/>
          </a:xfrm>
          <a:custGeom>
            <a:avLst/>
            <a:gdLst/>
            <a:ahLst/>
            <a:cxnLst/>
            <a:rect l="l" t="t" r="r" b="b"/>
            <a:pathLst>
              <a:path w="483870" h="268604">
                <a:moveTo>
                  <a:pt x="111506" y="223901"/>
                </a:moveTo>
                <a:lnTo>
                  <a:pt x="93891" y="211950"/>
                </a:lnTo>
                <a:lnTo>
                  <a:pt x="79870" y="193332"/>
                </a:lnTo>
                <a:lnTo>
                  <a:pt x="78130" y="188201"/>
                </a:lnTo>
                <a:lnTo>
                  <a:pt x="70612" y="166077"/>
                </a:lnTo>
                <a:lnTo>
                  <a:pt x="67259" y="128028"/>
                </a:lnTo>
                <a:lnTo>
                  <a:pt x="67259" y="25361"/>
                </a:lnTo>
                <a:lnTo>
                  <a:pt x="108254" y="25361"/>
                </a:lnTo>
                <a:lnTo>
                  <a:pt x="108254" y="4711"/>
                </a:lnTo>
                <a:lnTo>
                  <a:pt x="2946" y="4711"/>
                </a:lnTo>
                <a:lnTo>
                  <a:pt x="2946" y="25361"/>
                </a:lnTo>
                <a:lnTo>
                  <a:pt x="44246" y="25361"/>
                </a:lnTo>
                <a:lnTo>
                  <a:pt x="44246" y="128028"/>
                </a:lnTo>
                <a:lnTo>
                  <a:pt x="40817" y="166027"/>
                </a:lnTo>
                <a:lnTo>
                  <a:pt x="31407" y="193217"/>
                </a:lnTo>
                <a:lnTo>
                  <a:pt x="17360" y="211747"/>
                </a:lnTo>
                <a:lnTo>
                  <a:pt x="0" y="223901"/>
                </a:lnTo>
                <a:lnTo>
                  <a:pt x="0" y="245440"/>
                </a:lnTo>
                <a:lnTo>
                  <a:pt x="19405" y="235458"/>
                </a:lnTo>
                <a:lnTo>
                  <a:pt x="35318" y="222059"/>
                </a:lnTo>
                <a:lnTo>
                  <a:pt x="47498" y="205981"/>
                </a:lnTo>
                <a:lnTo>
                  <a:pt x="55448" y="188201"/>
                </a:lnTo>
                <a:lnTo>
                  <a:pt x="63715" y="205905"/>
                </a:lnTo>
                <a:lnTo>
                  <a:pt x="75933" y="222021"/>
                </a:lnTo>
                <a:lnTo>
                  <a:pt x="91960" y="235661"/>
                </a:lnTo>
                <a:lnTo>
                  <a:pt x="111506" y="245732"/>
                </a:lnTo>
                <a:lnTo>
                  <a:pt x="111506" y="223901"/>
                </a:lnTo>
                <a:close/>
              </a:path>
              <a:path w="483870" h="268604">
                <a:moveTo>
                  <a:pt x="217703" y="0"/>
                </a:moveTo>
                <a:lnTo>
                  <a:pt x="194691" y="0"/>
                </a:lnTo>
                <a:lnTo>
                  <a:pt x="194691" y="108851"/>
                </a:lnTo>
                <a:lnTo>
                  <a:pt x="156044" y="108851"/>
                </a:lnTo>
                <a:lnTo>
                  <a:pt x="156044" y="1473"/>
                </a:lnTo>
                <a:lnTo>
                  <a:pt x="133032" y="1473"/>
                </a:lnTo>
                <a:lnTo>
                  <a:pt x="133032" y="261073"/>
                </a:lnTo>
                <a:lnTo>
                  <a:pt x="156044" y="261073"/>
                </a:lnTo>
                <a:lnTo>
                  <a:pt x="156044" y="129501"/>
                </a:lnTo>
                <a:lnTo>
                  <a:pt x="194691" y="129501"/>
                </a:lnTo>
                <a:lnTo>
                  <a:pt x="194691" y="264020"/>
                </a:lnTo>
                <a:lnTo>
                  <a:pt x="217703" y="264020"/>
                </a:lnTo>
                <a:lnTo>
                  <a:pt x="217703" y="129501"/>
                </a:lnTo>
                <a:lnTo>
                  <a:pt x="217703" y="108851"/>
                </a:lnTo>
                <a:lnTo>
                  <a:pt x="217703" y="0"/>
                </a:lnTo>
                <a:close/>
              </a:path>
              <a:path w="483870" h="268604">
                <a:moveTo>
                  <a:pt x="409981" y="122428"/>
                </a:moveTo>
                <a:lnTo>
                  <a:pt x="386016" y="111556"/>
                </a:lnTo>
                <a:lnTo>
                  <a:pt x="366090" y="94615"/>
                </a:lnTo>
                <a:lnTo>
                  <a:pt x="362712" y="88785"/>
                </a:lnTo>
                <a:lnTo>
                  <a:pt x="352475" y="71145"/>
                </a:lnTo>
                <a:lnTo>
                  <a:pt x="347433" y="40703"/>
                </a:lnTo>
                <a:lnTo>
                  <a:pt x="347433" y="1473"/>
                </a:lnTo>
                <a:lnTo>
                  <a:pt x="323545" y="1473"/>
                </a:lnTo>
                <a:lnTo>
                  <a:pt x="323545" y="40703"/>
                </a:lnTo>
                <a:lnTo>
                  <a:pt x="318617" y="71196"/>
                </a:lnTo>
                <a:lnTo>
                  <a:pt x="305181" y="95656"/>
                </a:lnTo>
                <a:lnTo>
                  <a:pt x="285216" y="113804"/>
                </a:lnTo>
                <a:lnTo>
                  <a:pt x="260705" y="125374"/>
                </a:lnTo>
                <a:lnTo>
                  <a:pt x="260705" y="146900"/>
                </a:lnTo>
                <a:lnTo>
                  <a:pt x="286105" y="137248"/>
                </a:lnTo>
                <a:lnTo>
                  <a:pt x="307644" y="123596"/>
                </a:lnTo>
                <a:lnTo>
                  <a:pt x="324383" y="107086"/>
                </a:lnTo>
                <a:lnTo>
                  <a:pt x="335343" y="88785"/>
                </a:lnTo>
                <a:lnTo>
                  <a:pt x="347421" y="106451"/>
                </a:lnTo>
                <a:lnTo>
                  <a:pt x="364477" y="122123"/>
                </a:lnTo>
                <a:lnTo>
                  <a:pt x="385622" y="134924"/>
                </a:lnTo>
                <a:lnTo>
                  <a:pt x="409981" y="143954"/>
                </a:lnTo>
                <a:lnTo>
                  <a:pt x="409981" y="122428"/>
                </a:lnTo>
                <a:close/>
              </a:path>
              <a:path w="483870" h="268604">
                <a:moveTo>
                  <a:pt x="483730" y="174040"/>
                </a:moveTo>
                <a:lnTo>
                  <a:pt x="284302" y="174040"/>
                </a:lnTo>
                <a:lnTo>
                  <a:pt x="284302" y="194691"/>
                </a:lnTo>
                <a:lnTo>
                  <a:pt x="460121" y="194691"/>
                </a:lnTo>
                <a:lnTo>
                  <a:pt x="460121" y="268439"/>
                </a:lnTo>
                <a:lnTo>
                  <a:pt x="483730" y="268439"/>
                </a:lnTo>
                <a:lnTo>
                  <a:pt x="483730" y="174040"/>
                </a:lnTo>
                <a:close/>
              </a:path>
              <a:path w="483870" h="268604">
                <a:moveTo>
                  <a:pt x="483730" y="0"/>
                </a:moveTo>
                <a:lnTo>
                  <a:pt x="460121" y="0"/>
                </a:lnTo>
                <a:lnTo>
                  <a:pt x="460121" y="49263"/>
                </a:lnTo>
                <a:lnTo>
                  <a:pt x="397878" y="49263"/>
                </a:lnTo>
                <a:lnTo>
                  <a:pt x="397878" y="69621"/>
                </a:lnTo>
                <a:lnTo>
                  <a:pt x="460121" y="69621"/>
                </a:lnTo>
                <a:lnTo>
                  <a:pt x="460121" y="151333"/>
                </a:lnTo>
                <a:lnTo>
                  <a:pt x="483730" y="151333"/>
                </a:lnTo>
                <a:lnTo>
                  <a:pt x="483730" y="0"/>
                </a:lnTo>
                <a:close/>
              </a:path>
            </a:pathLst>
          </a:custGeom>
          <a:solidFill>
            <a:srgbClr val="4C4747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215" name="object 215"/>
          <p:cNvPicPr/>
          <p:nvPr/>
        </p:nvPicPr>
        <p:blipFill>
          <a:blip r:embed="rId166" cstate="print"/>
          <a:stretch>
            <a:fillRect/>
          </a:stretch>
        </p:blipFill>
        <p:spPr>
          <a:xfrm>
            <a:off x="1514642" y="682670"/>
            <a:ext cx="2847621" cy="284762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2118B86-2C37-95FE-6B17-67BBE2B59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1400175"/>
            <a:ext cx="714375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E077A6AF-6A9E-F3EA-6F78-D29ADAF6E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ea typeface="맑은 고딕"/>
              </a:rPr>
              <a:t>Project Progress - </a:t>
            </a:r>
            <a:r>
              <a:rPr lang="ko-KR" altLang="en-US" dirty="0" err="1">
                <a:ea typeface="맑은 고딕"/>
              </a:rPr>
              <a:t>Web</a:t>
            </a:r>
            <a:endParaRPr lang="ko-KR" altLang="en-US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7850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E8E1F9-766E-9B25-FC1D-7B34520A5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Project Progress - </a:t>
            </a:r>
            <a:r>
              <a:rPr lang="ko-KR" altLang="en-US" err="1">
                <a:ea typeface="맑은 고딕"/>
              </a:rPr>
              <a:t>Web</a:t>
            </a:r>
            <a:endParaRPr lang="ko-KR" altLang="en-US">
              <a:ea typeface="맑은 고딕"/>
            </a:endParaRPr>
          </a:p>
        </p:txBody>
      </p:sp>
      <p:pic>
        <p:nvPicPr>
          <p:cNvPr id="4" name="그림 3" descr="텍스트, 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D3778C32-D21A-AF5F-E154-EEC26BA60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932" y="3738940"/>
            <a:ext cx="4968723" cy="2815716"/>
          </a:xfrm>
          <a:prstGeom prst="rect">
            <a:avLst/>
          </a:prstGeom>
        </p:spPr>
      </p:pic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82A7D9A-A23F-6DDE-8D2E-C1970D30C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83" y="1608785"/>
            <a:ext cx="4964876" cy="1956994"/>
          </a:xfrm>
          <a:prstGeom prst="rect">
            <a:avLst/>
          </a:prstGeom>
        </p:spPr>
      </p:pic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59C3BBE-12AE-E483-3556-96DE53CE8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526" y="1607863"/>
            <a:ext cx="5773057" cy="25855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A7918C-367F-8F9A-6F94-40571A3A7E4D}"/>
              </a:ext>
            </a:extLst>
          </p:cNvPr>
          <p:cNvSpPr txBox="1"/>
          <p:nvPr/>
        </p:nvSpPr>
        <p:spPr>
          <a:xfrm>
            <a:off x="6012938" y="4572224"/>
            <a:ext cx="2469960" cy="4140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ea typeface="+mn-lt"/>
                <a:cs typeface="+mn-lt"/>
              </a:rPr>
              <a:t>Bootstrap</a:t>
            </a:r>
            <a:r>
              <a:rPr lang="ko-KR" altLang="en-US" sz="1600" b="1" dirty="0">
                <a:ea typeface="+mn-lt"/>
                <a:cs typeface="+mn-lt"/>
              </a:rPr>
              <a:t>을 통한 코딩</a:t>
            </a:r>
            <a:endParaRPr lang="ko-KR" altLang="en-US" sz="1600" b="1" dirty="0">
              <a:ea typeface="맑은 고딕"/>
            </a:endParaRPr>
          </a:p>
        </p:txBody>
      </p:sp>
      <p:pic>
        <p:nvPicPr>
          <p:cNvPr id="1026" name="Picture 2" descr="Bootstrap · 세계에서 가장 인기있는 HTML, CSS, JS 라이브러리.">
            <a:extLst>
              <a:ext uri="{FF2B5EF4-FFF2-40B4-BE49-F238E27FC236}">
                <a16:creationId xmlns:a16="http://schemas.microsoft.com/office/drawing/2014/main" id="{6B253220-098F-A9FB-2943-2C1E7946D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2898" y="4572224"/>
            <a:ext cx="2170664" cy="1790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524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E8E1F9-766E-9B25-FC1D-7B34520A5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Project Progress - </a:t>
            </a:r>
            <a:r>
              <a:rPr lang="ko-KR" altLang="en-US" err="1">
                <a:ea typeface="맑은 고딕"/>
              </a:rPr>
              <a:t>Web</a:t>
            </a:r>
            <a:endParaRPr lang="ko-KR" altLang="en-US">
              <a:ea typeface="맑은 고딕"/>
            </a:endParaRPr>
          </a:p>
        </p:txBody>
      </p:sp>
      <p:pic>
        <p:nvPicPr>
          <p:cNvPr id="3" name="그림 2" descr="텍스트, 스크린샷, 폰트, 브랜드이(가) 표시된 사진&#10;&#10;자동 생성된 설명">
            <a:extLst>
              <a:ext uri="{FF2B5EF4-FFF2-40B4-BE49-F238E27FC236}">
                <a16:creationId xmlns:a16="http://schemas.microsoft.com/office/drawing/2014/main" id="{3D1AC26D-B7B1-56A8-0AA0-2E99C76A41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9" t="5111" r="3504" b="5111"/>
          <a:stretch/>
        </p:blipFill>
        <p:spPr>
          <a:xfrm>
            <a:off x="962780" y="1605189"/>
            <a:ext cx="4514885" cy="2444027"/>
          </a:xfrm>
          <a:prstGeom prst="rect">
            <a:avLst/>
          </a:prstGeom>
        </p:spPr>
      </p:pic>
      <p:pic>
        <p:nvPicPr>
          <p:cNvPr id="7" name="그림 6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BAE98563-AD08-0CBE-A1CE-AF46436946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9" t="5555" r="3004" b="5111"/>
          <a:stretch/>
        </p:blipFill>
        <p:spPr>
          <a:xfrm>
            <a:off x="938589" y="4078664"/>
            <a:ext cx="4539124" cy="2431956"/>
          </a:xfrm>
          <a:prstGeom prst="rect">
            <a:avLst/>
          </a:prstGeom>
        </p:spPr>
      </p:pic>
      <p:pic>
        <p:nvPicPr>
          <p:cNvPr id="8" name="그림 7" descr="텍스트, 스크린샷, 디스플레이, 폰트이(가) 표시된 사진&#10;&#10;자동 생성된 설명">
            <a:extLst>
              <a:ext uri="{FF2B5EF4-FFF2-40B4-BE49-F238E27FC236}">
                <a16:creationId xmlns:a16="http://schemas.microsoft.com/office/drawing/2014/main" id="{4C707147-35D3-7CE3-D3FB-8CACAB4553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82" t="5293" r="2982" b="5860"/>
          <a:stretch/>
        </p:blipFill>
        <p:spPr>
          <a:xfrm>
            <a:off x="5661780" y="1605190"/>
            <a:ext cx="5343470" cy="28431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1AFCF0-7B80-C9DD-1B1F-8507B25F0CA8}"/>
              </a:ext>
            </a:extLst>
          </p:cNvPr>
          <p:cNvSpPr txBox="1"/>
          <p:nvPr/>
        </p:nvSpPr>
        <p:spPr>
          <a:xfrm>
            <a:off x="6012938" y="4572224"/>
            <a:ext cx="5035898" cy="4140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Calibri"/>
              <a:buChar char="-"/>
            </a:pPr>
            <a:r>
              <a:rPr lang="en-US" altLang="ko-KR" sz="1600" b="1" dirty="0">
                <a:ea typeface="맑은 고딕"/>
              </a:rPr>
              <a:t>Figma</a:t>
            </a:r>
            <a:r>
              <a:rPr lang="ko-KR" altLang="en-US" sz="1600" b="1" dirty="0">
                <a:ea typeface="맑은 고딕"/>
              </a:rPr>
              <a:t>를 통한 코딩</a:t>
            </a:r>
            <a:endParaRPr lang="en-US" altLang="ko-KR" sz="1600" b="1" dirty="0">
              <a:ea typeface="맑은 고딕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F6D2552-9F47-76BC-6C6E-5D20E093A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289" y="4986248"/>
            <a:ext cx="2978551" cy="169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815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7A95C-88A1-14D0-83F4-3F79118B7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Project Progress - </a:t>
            </a:r>
            <a:r>
              <a:rPr lang="ko-KR" altLang="en-US" dirty="0" err="1">
                <a:ea typeface="맑은 고딕"/>
              </a:rPr>
              <a:t>Web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5AE82672-67E3-BC61-7192-F3A86CE07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400847" cy="4351338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D25D837-1BDD-32BD-BA1E-C8B30BCF1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129" y="1690688"/>
            <a:ext cx="57027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75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그림 720">
            <a:extLst>
              <a:ext uri="{FF2B5EF4-FFF2-40B4-BE49-F238E27FC236}">
                <a16:creationId xmlns:a16="http://schemas.microsoft.com/office/drawing/2014/main" id="{EC9BA8B2-D1B4-A23E-68AB-D0D04EACF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  <p:sp>
        <p:nvSpPr>
          <p:cNvPr id="722" name="제목 1">
            <a:extLst>
              <a:ext uri="{FF2B5EF4-FFF2-40B4-BE49-F238E27FC236}">
                <a16:creationId xmlns:a16="http://schemas.microsoft.com/office/drawing/2014/main" id="{78A308F3-0742-4073-3CA4-2BD6773D6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429000"/>
            <a:ext cx="6314440" cy="1325563"/>
          </a:xfrm>
        </p:spPr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  <a:ea typeface="맑은 고딕"/>
              </a:rPr>
              <a:t>4</a:t>
            </a:r>
            <a:r>
              <a:rPr lang="ko-KR" altLang="en-US" b="1" dirty="0">
                <a:solidFill>
                  <a:schemeClr val="bg1"/>
                </a:solidFill>
                <a:ea typeface="맑은 고딕"/>
              </a:rPr>
              <a:t>주차 개별감상문 </a:t>
            </a:r>
            <a:r>
              <a:rPr lang="ko-KR" altLang="en-US" b="1" dirty="0" err="1">
                <a:solidFill>
                  <a:schemeClr val="bg1"/>
                </a:solidFill>
                <a:ea typeface="맑은 고딕"/>
              </a:rPr>
              <a:t>질답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205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CE1E71A-238B-E8A7-0D42-D093083BC47B}"/>
              </a:ext>
            </a:extLst>
          </p:cNvPr>
          <p:cNvSpPr/>
          <p:nvPr/>
        </p:nvSpPr>
        <p:spPr>
          <a:xfrm>
            <a:off x="1499807" y="604212"/>
            <a:ext cx="9186334" cy="1397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ea typeface="+mn-lt"/>
                <a:cs typeface="+mn-lt"/>
              </a:rPr>
              <a:t>Chat-</a:t>
            </a:r>
            <a:r>
              <a:rPr lang="en-US" altLang="ko-KR" dirty="0" err="1">
                <a:solidFill>
                  <a:schemeClr val="tx1"/>
                </a:solidFill>
                <a:ea typeface="+mn-lt"/>
                <a:cs typeface="+mn-lt"/>
              </a:rPr>
              <a:t>gpt</a:t>
            </a:r>
            <a:r>
              <a:rPr lang="en-US" altLang="ko-KR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ea typeface="+mn-lt"/>
                <a:cs typeface="+mn-lt"/>
              </a:rPr>
              <a:t>api</a:t>
            </a:r>
            <a:r>
              <a:rPr lang="ko-KR" dirty="0" err="1">
                <a:solidFill>
                  <a:schemeClr val="tx1"/>
                </a:solidFill>
                <a:ea typeface="+mn-lt"/>
                <a:cs typeface="+mn-lt"/>
              </a:rPr>
              <a:t>를</a:t>
            </a:r>
            <a:r>
              <a:rPr lang="ko-KR" dirty="0">
                <a:solidFill>
                  <a:schemeClr val="tx1"/>
                </a:solidFill>
                <a:ea typeface="+mn-lt"/>
                <a:cs typeface="+mn-lt"/>
              </a:rPr>
              <a:t> 사용할 때 </a:t>
            </a:r>
            <a:r>
              <a:rPr lang="ko-KR" dirty="0" err="1">
                <a:solidFill>
                  <a:schemeClr val="tx1"/>
                </a:solidFill>
                <a:ea typeface="+mn-lt"/>
                <a:cs typeface="+mn-lt"/>
              </a:rPr>
              <a:t>프롬포트</a:t>
            </a:r>
            <a:r>
              <a:rPr lang="ko-KR" dirty="0">
                <a:solidFill>
                  <a:schemeClr val="tx1"/>
                </a:solidFill>
                <a:ea typeface="+mn-lt"/>
                <a:cs typeface="+mn-lt"/>
              </a:rPr>
              <a:t> 엔지니어링 과정이</a:t>
            </a:r>
            <a:r>
              <a:rPr lang="en-US" altLang="ko-KR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dirty="0">
                <a:solidFill>
                  <a:schemeClr val="tx1"/>
                </a:solidFill>
                <a:ea typeface="+mn-lt"/>
                <a:cs typeface="+mn-lt"/>
              </a:rPr>
              <a:t>어려웠었는데</a:t>
            </a:r>
            <a:r>
              <a:rPr lang="en-US" altLang="ko-KR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ko-KR" dirty="0">
                <a:solidFill>
                  <a:schemeClr val="tx1"/>
                </a:solidFill>
                <a:ea typeface="+mn-lt"/>
                <a:cs typeface="+mn-lt"/>
              </a:rPr>
              <a:t>딱 원하는 결과를 낼 수 있도록 </a:t>
            </a:r>
            <a:r>
              <a:rPr lang="ko-KR" dirty="0" err="1">
                <a:solidFill>
                  <a:schemeClr val="tx1"/>
                </a:solidFill>
                <a:ea typeface="+mn-lt"/>
                <a:cs typeface="+mn-lt"/>
              </a:rPr>
              <a:t>프롬포트를</a:t>
            </a:r>
            <a:r>
              <a:rPr lang="ko-KR" dirty="0">
                <a:solidFill>
                  <a:schemeClr val="tx1"/>
                </a:solidFill>
                <a:ea typeface="+mn-lt"/>
                <a:cs typeface="+mn-lt"/>
              </a:rPr>
              <a:t> 잘 만든 것 같아서 신기했다</a:t>
            </a:r>
            <a:r>
              <a:rPr lang="en-US" altLang="ko-KR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ko-KR" dirty="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BDBC5C-559B-E0DD-D587-8DA674741476}"/>
              </a:ext>
            </a:extLst>
          </p:cNvPr>
          <p:cNvSpPr txBox="1"/>
          <p:nvPr/>
        </p:nvSpPr>
        <p:spPr>
          <a:xfrm>
            <a:off x="3250253" y="3119097"/>
            <a:ext cx="6059714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4000" dirty="0">
                <a:ea typeface="+mn-lt"/>
                <a:cs typeface="+mn-lt"/>
              </a:rPr>
              <a:t>훌륭한 </a:t>
            </a:r>
            <a:r>
              <a:rPr lang="ko-KR" altLang="en-US" sz="4000" dirty="0" err="1">
                <a:ea typeface="+mn-lt"/>
                <a:cs typeface="+mn-lt"/>
              </a:rPr>
              <a:t>프롬포트를</a:t>
            </a:r>
            <a:r>
              <a:rPr lang="ko-KR" altLang="en-US" sz="4000" dirty="0">
                <a:ea typeface="+mn-lt"/>
                <a:cs typeface="+mn-lt"/>
              </a:rPr>
              <a:t> 작성해주신 </a:t>
            </a:r>
            <a:r>
              <a:rPr lang="ko-KR" altLang="en-US" sz="4000" dirty="0" err="1">
                <a:ea typeface="+mn-lt"/>
                <a:cs typeface="+mn-lt"/>
              </a:rPr>
              <a:t>최규민</a:t>
            </a:r>
            <a:r>
              <a:rPr lang="ko-KR" altLang="en-US" sz="4000" dirty="0">
                <a:ea typeface="+mn-lt"/>
                <a:cs typeface="+mn-lt"/>
              </a:rPr>
              <a:t> </a:t>
            </a:r>
            <a:r>
              <a:rPr lang="ko-KR" altLang="en-US" sz="4000" dirty="0" err="1">
                <a:ea typeface="+mn-lt"/>
                <a:cs typeface="+mn-lt"/>
              </a:rPr>
              <a:t>조예림</a:t>
            </a:r>
            <a:r>
              <a:rPr lang="ko-KR" altLang="en-US" sz="4000" dirty="0">
                <a:ea typeface="+mn-lt"/>
                <a:cs typeface="+mn-lt"/>
              </a:rPr>
              <a:t> 학생에게 감사를 올립니다</a:t>
            </a:r>
            <a:r>
              <a:rPr lang="en-US" altLang="ko-KR" sz="4000" dirty="0">
                <a:ea typeface="+mn-lt"/>
                <a:cs typeface="+mn-lt"/>
              </a:rPr>
              <a:t>.</a:t>
            </a:r>
            <a:endParaRPr lang="ko-KR" sz="40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50163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CE1E71A-238B-E8A7-0D42-D093083BC47B}"/>
              </a:ext>
            </a:extLst>
          </p:cNvPr>
          <p:cNvSpPr/>
          <p:nvPr/>
        </p:nvSpPr>
        <p:spPr>
          <a:xfrm>
            <a:off x="1499807" y="592666"/>
            <a:ext cx="9186334" cy="1397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진정한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사랑을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찾는다면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유용하게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쓰일것같습니다</a:t>
            </a:r>
            <a:r>
              <a:rPr lang="en-US" dirty="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.</a:t>
            </a:r>
            <a:endParaRPr lang="ko-KR" dirty="0">
              <a:solidFill>
                <a:schemeClr val="tx1"/>
              </a:solidFill>
              <a:latin typeface="Malgun Gothic"/>
              <a:ea typeface="Malgun Gothic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BDBC5C-559B-E0DD-D587-8DA674741476}"/>
              </a:ext>
            </a:extLst>
          </p:cNvPr>
          <p:cNvSpPr txBox="1"/>
          <p:nvPr/>
        </p:nvSpPr>
        <p:spPr>
          <a:xfrm>
            <a:off x="3062293" y="4309202"/>
            <a:ext cx="605971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sz="4000" dirty="0">
                <a:latin typeface="Malgun Gothic"/>
                <a:ea typeface="Malgun Gothic"/>
                <a:cs typeface="+mn-lt"/>
              </a:rPr>
              <a:t>응원하겠습니다</a:t>
            </a:r>
            <a:endParaRPr lang="ko-KR" sz="40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191950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CE1E71A-238B-E8A7-0D42-D093083BC47B}"/>
              </a:ext>
            </a:extLst>
          </p:cNvPr>
          <p:cNvSpPr/>
          <p:nvPr/>
        </p:nvSpPr>
        <p:spPr>
          <a:xfrm>
            <a:off x="1499807" y="592666"/>
            <a:ext cx="9186334" cy="1397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PC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보다는</a:t>
            </a:r>
            <a:r>
              <a:rPr lang="en-US" dirty="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모바일</a:t>
            </a:r>
            <a:r>
              <a:rPr lang="en-US" dirty="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환경에서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쓰는</a:t>
            </a:r>
            <a:r>
              <a:rPr lang="en-US" dirty="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것에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최적화시키면</a:t>
            </a:r>
            <a:r>
              <a:rPr lang="en-US" dirty="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좋을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en-US" dirty="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것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같다</a:t>
            </a:r>
            <a:r>
              <a:rPr lang="en-US" dirty="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.</a:t>
            </a:r>
            <a:endParaRPr lang="ko-KR" dirty="0">
              <a:solidFill>
                <a:schemeClr val="tx1"/>
              </a:solidFill>
              <a:latin typeface="Malgun Gothic"/>
              <a:ea typeface="Malgun Gothic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BDBC5C-559B-E0DD-D587-8DA674741476}"/>
              </a:ext>
            </a:extLst>
          </p:cNvPr>
          <p:cNvSpPr txBox="1"/>
          <p:nvPr/>
        </p:nvSpPr>
        <p:spPr>
          <a:xfrm>
            <a:off x="568475" y="3431748"/>
            <a:ext cx="1105889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ea typeface="+mn-lt"/>
                <a:cs typeface="+mn-lt"/>
              </a:rPr>
              <a:t>Web Speech </a:t>
            </a:r>
            <a:r>
              <a:rPr lang="en-US" sz="2400" dirty="0" err="1">
                <a:ea typeface="+mn-lt"/>
                <a:cs typeface="+mn-lt"/>
              </a:rPr>
              <a:t>API는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Google에서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무료로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제공하는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대신</a:t>
            </a:r>
            <a:r>
              <a:rPr lang="en-US" sz="2400" dirty="0">
                <a:ea typeface="+mn-lt"/>
                <a:cs typeface="+mn-lt"/>
              </a:rPr>
              <a:t>,</a:t>
            </a:r>
            <a:endParaRPr lang="ko-KR" altLang="en-US" sz="2400" dirty="0">
              <a:ea typeface="+mn-lt"/>
              <a:cs typeface="+mn-lt"/>
            </a:endParaRPr>
          </a:p>
          <a:p>
            <a:pPr algn="ctr"/>
            <a:r>
              <a:rPr lang="en-US" sz="2400" dirty="0">
                <a:ea typeface="+mn-lt"/>
                <a:cs typeface="+mn-lt"/>
              </a:rPr>
              <a:t>Chrome </a:t>
            </a:r>
            <a:r>
              <a:rPr lang="en-US" sz="2400" dirty="0" err="1">
                <a:ea typeface="+mn-lt"/>
                <a:cs typeface="+mn-lt"/>
              </a:rPr>
              <a:t>브라우저에서만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작동합니다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ko-KR" sz="2400" dirty="0">
              <a:ea typeface="+mn-lt"/>
              <a:cs typeface="+mn-lt"/>
            </a:endParaRPr>
          </a:p>
          <a:p>
            <a:pPr algn="ctr"/>
            <a:r>
              <a:rPr lang="en-US" altLang="ko-KR" sz="2400" dirty="0">
                <a:ea typeface="+mn-lt"/>
                <a:cs typeface="+mn-lt"/>
              </a:rPr>
              <a:t>Chrome</a:t>
            </a:r>
            <a:r>
              <a:rPr lang="ko-KR" altLang="en-US" sz="2400" dirty="0">
                <a:ea typeface="+mn-lt"/>
                <a:cs typeface="+mn-lt"/>
              </a:rPr>
              <a:t>을</a:t>
            </a:r>
            <a:r>
              <a:rPr lang="en-US" altLang="ko-KR" sz="2400" dirty="0">
                <a:ea typeface="+mn-lt"/>
                <a:cs typeface="+mn-lt"/>
              </a:rPr>
              <a:t> </a:t>
            </a:r>
            <a:r>
              <a:rPr lang="ko-KR" altLang="en-US" sz="2400" dirty="0">
                <a:ea typeface="+mn-lt"/>
                <a:cs typeface="+mn-lt"/>
              </a:rPr>
              <a:t>기반으로</a:t>
            </a:r>
            <a:r>
              <a:rPr lang="en-US" altLang="ko-KR" sz="2400" dirty="0">
                <a:ea typeface="+mn-lt"/>
                <a:cs typeface="+mn-lt"/>
              </a:rPr>
              <a:t> </a:t>
            </a:r>
            <a:r>
              <a:rPr lang="ko-KR" altLang="en-US" sz="2400" dirty="0">
                <a:ea typeface="+mn-lt"/>
                <a:cs typeface="+mn-lt"/>
              </a:rPr>
              <a:t>하는</a:t>
            </a:r>
            <a:r>
              <a:rPr lang="en-US" altLang="ko-KR" sz="2400" dirty="0">
                <a:ea typeface="+mn-lt"/>
                <a:cs typeface="+mn-lt"/>
              </a:rPr>
              <a:t> </a:t>
            </a:r>
            <a:r>
              <a:rPr lang="ko-KR" altLang="en-US" sz="2400" dirty="0">
                <a:ea typeface="+mn-lt"/>
                <a:cs typeface="+mn-lt"/>
              </a:rPr>
              <a:t>브라우저인</a:t>
            </a:r>
            <a:r>
              <a:rPr lang="en-US" altLang="ko-KR" sz="2400" dirty="0">
                <a:ea typeface="+mn-lt"/>
                <a:cs typeface="+mn-lt"/>
              </a:rPr>
              <a:t> Edge, Whale </a:t>
            </a:r>
            <a:r>
              <a:rPr lang="ko-KR" altLang="en-US" sz="2400" dirty="0">
                <a:ea typeface="+mn-lt"/>
                <a:cs typeface="+mn-lt"/>
              </a:rPr>
              <a:t>등에서는</a:t>
            </a:r>
            <a:r>
              <a:rPr lang="en-US" altLang="ko-KR" sz="2400" dirty="0">
                <a:ea typeface="+mn-lt"/>
                <a:cs typeface="+mn-lt"/>
              </a:rPr>
              <a:t> </a:t>
            </a:r>
            <a:r>
              <a:rPr lang="ko-KR" altLang="en-US" sz="2400" dirty="0">
                <a:ea typeface="+mn-lt"/>
                <a:cs typeface="+mn-lt"/>
              </a:rPr>
              <a:t>정상</a:t>
            </a:r>
            <a:r>
              <a:rPr lang="en-US" altLang="ko-KR" sz="2400" dirty="0">
                <a:ea typeface="+mn-lt"/>
                <a:cs typeface="+mn-lt"/>
              </a:rPr>
              <a:t> </a:t>
            </a:r>
            <a:r>
              <a:rPr lang="ko-KR" altLang="en-US" sz="2400" dirty="0">
                <a:ea typeface="+mn-lt"/>
                <a:cs typeface="+mn-lt"/>
              </a:rPr>
              <a:t>작동하지만</a:t>
            </a:r>
            <a:r>
              <a:rPr lang="en-US" altLang="ko-KR" sz="2400" dirty="0">
                <a:ea typeface="+mn-lt"/>
                <a:cs typeface="+mn-lt"/>
              </a:rPr>
              <a:t>, Firefox</a:t>
            </a:r>
            <a:r>
              <a:rPr lang="ko-KR" altLang="en-US" sz="2400" dirty="0">
                <a:ea typeface="+mn-lt"/>
                <a:cs typeface="+mn-lt"/>
              </a:rPr>
              <a:t>와</a:t>
            </a:r>
            <a:r>
              <a:rPr lang="en-US" altLang="ko-KR" sz="2400" dirty="0">
                <a:ea typeface="+mn-lt"/>
                <a:cs typeface="+mn-lt"/>
              </a:rPr>
              <a:t> </a:t>
            </a:r>
            <a:r>
              <a:rPr lang="ko-KR" altLang="en-US" sz="2400" dirty="0">
                <a:ea typeface="+mn-lt"/>
                <a:cs typeface="+mn-lt"/>
              </a:rPr>
              <a:t>같은</a:t>
            </a:r>
            <a:r>
              <a:rPr lang="en-US" altLang="ko-KR" sz="2400" dirty="0">
                <a:ea typeface="+mn-lt"/>
                <a:cs typeface="+mn-lt"/>
              </a:rPr>
              <a:t> </a:t>
            </a:r>
            <a:r>
              <a:rPr lang="ko-KR" altLang="en-US" sz="2400" dirty="0">
                <a:ea typeface="+mn-lt"/>
                <a:cs typeface="+mn-lt"/>
              </a:rPr>
              <a:t>브라우저에서는</a:t>
            </a:r>
            <a:r>
              <a:rPr lang="en-US" altLang="ko-KR" sz="2400" dirty="0">
                <a:ea typeface="+mn-lt"/>
                <a:cs typeface="+mn-lt"/>
              </a:rPr>
              <a:t> </a:t>
            </a:r>
            <a:r>
              <a:rPr lang="ko-KR" altLang="en-US" sz="2400" dirty="0">
                <a:ea typeface="+mn-lt"/>
                <a:cs typeface="+mn-lt"/>
              </a:rPr>
              <a:t>정상</a:t>
            </a:r>
            <a:r>
              <a:rPr lang="en-US" altLang="ko-KR" sz="2400" dirty="0">
                <a:ea typeface="+mn-lt"/>
                <a:cs typeface="+mn-lt"/>
              </a:rPr>
              <a:t> </a:t>
            </a:r>
            <a:r>
              <a:rPr lang="ko-KR" altLang="en-US" sz="2400" dirty="0">
                <a:ea typeface="+mn-lt"/>
                <a:cs typeface="+mn-lt"/>
              </a:rPr>
              <a:t>작동하지</a:t>
            </a:r>
            <a:r>
              <a:rPr lang="en-US" altLang="ko-KR" sz="2400" dirty="0">
                <a:ea typeface="+mn-lt"/>
                <a:cs typeface="+mn-lt"/>
              </a:rPr>
              <a:t> </a:t>
            </a:r>
            <a:r>
              <a:rPr lang="ko-KR" altLang="en-US" sz="2400" dirty="0">
                <a:ea typeface="+mn-lt"/>
                <a:cs typeface="+mn-lt"/>
              </a:rPr>
              <a:t>않을</a:t>
            </a:r>
            <a:r>
              <a:rPr lang="en-US" altLang="ko-KR" sz="2400" dirty="0">
                <a:ea typeface="+mn-lt"/>
                <a:cs typeface="+mn-lt"/>
              </a:rPr>
              <a:t> </a:t>
            </a:r>
            <a:r>
              <a:rPr lang="ko-KR" altLang="en-US" sz="2400" dirty="0">
                <a:ea typeface="+mn-lt"/>
                <a:cs typeface="+mn-lt"/>
              </a:rPr>
              <a:t>수</a:t>
            </a:r>
            <a:r>
              <a:rPr lang="en-US" altLang="ko-KR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있습니다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ko-KR" sz="2400" dirty="0">
              <a:ea typeface="맑은 고딕"/>
            </a:endParaRPr>
          </a:p>
          <a:p>
            <a:pPr algn="ctr"/>
            <a:r>
              <a:rPr lang="ko-KR" altLang="en-US" sz="2400" dirty="0">
                <a:ea typeface="+mn-lt"/>
                <a:cs typeface="+mn-lt"/>
              </a:rPr>
              <a:t>모바일</a:t>
            </a:r>
            <a:r>
              <a:rPr lang="en-US" altLang="ko-KR" sz="2400" dirty="0">
                <a:ea typeface="+mn-lt"/>
                <a:cs typeface="+mn-lt"/>
              </a:rPr>
              <a:t> </a:t>
            </a:r>
            <a:r>
              <a:rPr lang="ko-KR" altLang="en-US" sz="2400" dirty="0">
                <a:ea typeface="+mn-lt"/>
                <a:cs typeface="+mn-lt"/>
              </a:rPr>
              <a:t>환경에서도</a:t>
            </a:r>
            <a:r>
              <a:rPr lang="en-US" altLang="ko-KR" sz="2400" dirty="0">
                <a:ea typeface="+mn-lt"/>
                <a:cs typeface="+mn-lt"/>
              </a:rPr>
              <a:t> </a:t>
            </a:r>
            <a:r>
              <a:rPr lang="ko-KR" altLang="en-US" sz="2400" dirty="0">
                <a:ea typeface="+mn-lt"/>
                <a:cs typeface="+mn-lt"/>
              </a:rPr>
              <a:t>마찬가지일</a:t>
            </a:r>
            <a:r>
              <a:rPr lang="en-US" altLang="ko-KR" sz="2400" dirty="0">
                <a:ea typeface="+mn-lt"/>
                <a:cs typeface="+mn-lt"/>
              </a:rPr>
              <a:t> </a:t>
            </a:r>
            <a:r>
              <a:rPr lang="ko-KR" altLang="en-US" sz="2400" dirty="0">
                <a:ea typeface="+mn-lt"/>
                <a:cs typeface="+mn-lt"/>
              </a:rPr>
              <a:t>것으로</a:t>
            </a:r>
            <a:r>
              <a:rPr lang="en-US" altLang="ko-KR" sz="2400" dirty="0">
                <a:ea typeface="+mn-lt"/>
                <a:cs typeface="+mn-lt"/>
              </a:rPr>
              <a:t> </a:t>
            </a:r>
            <a:r>
              <a:rPr lang="ko-KR" altLang="en-US" sz="2400" dirty="0">
                <a:ea typeface="+mn-lt"/>
                <a:cs typeface="+mn-lt"/>
              </a:rPr>
              <a:t>예상됩니다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ko-KR" sz="2400" dirty="0">
              <a:ea typeface="+mn-lt"/>
              <a:cs typeface="+mn-lt"/>
            </a:endParaRPr>
          </a:p>
          <a:p>
            <a:pPr algn="ctr"/>
            <a:r>
              <a:rPr lang="en-US" altLang="ko-KR" sz="2400" dirty="0">
                <a:ea typeface="+mn-lt"/>
                <a:cs typeface="+mn-lt"/>
              </a:rPr>
              <a:t>UI </a:t>
            </a:r>
            <a:r>
              <a:rPr lang="ko-KR" altLang="en-US" sz="2400" dirty="0">
                <a:ea typeface="+mn-lt"/>
                <a:cs typeface="+mn-lt"/>
              </a:rPr>
              <a:t>개편</a:t>
            </a:r>
            <a:r>
              <a:rPr lang="en-US" altLang="ko-KR" sz="2400" dirty="0">
                <a:ea typeface="+mn-lt"/>
                <a:cs typeface="+mn-lt"/>
              </a:rPr>
              <a:t>, </a:t>
            </a:r>
            <a:r>
              <a:rPr lang="ko-KR" altLang="en-US" sz="2400" dirty="0">
                <a:ea typeface="+mn-lt"/>
                <a:cs typeface="+mn-lt"/>
              </a:rPr>
              <a:t>배포</a:t>
            </a:r>
            <a:r>
              <a:rPr lang="en-US" altLang="ko-KR" sz="2400" dirty="0">
                <a:ea typeface="+mn-lt"/>
                <a:cs typeface="+mn-lt"/>
              </a:rPr>
              <a:t> </a:t>
            </a:r>
            <a:r>
              <a:rPr lang="ko-KR" altLang="en-US" sz="2400" dirty="0">
                <a:ea typeface="+mn-lt"/>
                <a:cs typeface="+mn-lt"/>
              </a:rPr>
              <a:t>등</a:t>
            </a:r>
            <a:r>
              <a:rPr lang="en-US" altLang="ko-KR" sz="2400" dirty="0">
                <a:ea typeface="+mn-lt"/>
                <a:cs typeface="+mn-lt"/>
              </a:rPr>
              <a:t> </a:t>
            </a:r>
            <a:r>
              <a:rPr lang="ko-KR" altLang="en-US" sz="2400" dirty="0">
                <a:ea typeface="+mn-lt"/>
                <a:cs typeface="+mn-lt"/>
              </a:rPr>
              <a:t>기술적인</a:t>
            </a:r>
            <a:r>
              <a:rPr lang="en-US" altLang="ko-KR" sz="2400" dirty="0">
                <a:ea typeface="+mn-lt"/>
                <a:cs typeface="+mn-lt"/>
              </a:rPr>
              <a:t> </a:t>
            </a:r>
            <a:r>
              <a:rPr lang="ko-KR" altLang="en-US" sz="2400" dirty="0">
                <a:ea typeface="+mn-lt"/>
                <a:cs typeface="+mn-lt"/>
              </a:rPr>
              <a:t>문제가</a:t>
            </a:r>
            <a:r>
              <a:rPr lang="en-US" altLang="ko-KR" sz="2400" dirty="0">
                <a:ea typeface="+mn-lt"/>
                <a:cs typeface="+mn-lt"/>
              </a:rPr>
              <a:t> </a:t>
            </a:r>
            <a:r>
              <a:rPr lang="ko-KR" altLang="en-US" sz="2400" dirty="0">
                <a:ea typeface="+mn-lt"/>
                <a:cs typeface="+mn-lt"/>
              </a:rPr>
              <a:t>해결된다면</a:t>
            </a:r>
            <a:r>
              <a:rPr lang="en-US" altLang="ko-KR" sz="2400" dirty="0">
                <a:ea typeface="+mn-lt"/>
                <a:cs typeface="+mn-lt"/>
              </a:rPr>
              <a:t> </a:t>
            </a:r>
            <a:r>
              <a:rPr lang="ko-KR" altLang="en-US" sz="2400" dirty="0">
                <a:ea typeface="+mn-lt"/>
                <a:cs typeface="+mn-lt"/>
              </a:rPr>
              <a:t>추구</a:t>
            </a:r>
            <a:r>
              <a:rPr lang="en-US" altLang="ko-KR" sz="2400" dirty="0">
                <a:ea typeface="+mn-lt"/>
                <a:cs typeface="+mn-lt"/>
              </a:rPr>
              <a:t> </a:t>
            </a:r>
            <a:r>
              <a:rPr lang="ko-KR" altLang="en-US" sz="2400" dirty="0">
                <a:ea typeface="+mn-lt"/>
                <a:cs typeface="+mn-lt"/>
              </a:rPr>
              <a:t>개발해보도록</a:t>
            </a:r>
            <a:r>
              <a:rPr lang="en-US" altLang="ko-KR" sz="2400" dirty="0">
                <a:ea typeface="+mn-lt"/>
                <a:cs typeface="+mn-lt"/>
              </a:rPr>
              <a:t> </a:t>
            </a:r>
            <a:r>
              <a:rPr lang="ko-KR" altLang="en-US" sz="2400" dirty="0">
                <a:ea typeface="+mn-lt"/>
                <a:cs typeface="+mn-lt"/>
              </a:rPr>
              <a:t>하겠습니다</a:t>
            </a:r>
            <a:r>
              <a:rPr lang="en-US" sz="2400" dirty="0">
                <a:ea typeface="+mn-lt"/>
                <a:cs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76596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CE1E71A-238B-E8A7-0D42-D093083BC47B}"/>
              </a:ext>
            </a:extLst>
          </p:cNvPr>
          <p:cNvSpPr/>
          <p:nvPr/>
        </p:nvSpPr>
        <p:spPr>
          <a:xfrm>
            <a:off x="1499807" y="592666"/>
            <a:ext cx="9186334" cy="1397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err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T</a:t>
            </a:r>
            <a:r>
              <a:rPr lang="ko-KR" altLang="en-US" err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와</a:t>
            </a:r>
            <a:r>
              <a:rPr lang="en-US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F</a:t>
            </a:r>
            <a:r>
              <a:rPr lang="ko-KR" altLang="en-US" err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가</a:t>
            </a:r>
            <a:r>
              <a:rPr lang="en-US" altLang="ko-KR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err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아니더라도</a:t>
            </a:r>
            <a:r>
              <a:rPr lang="en-US" altLang="ko-KR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err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대비되는</a:t>
            </a:r>
            <a:r>
              <a:rPr lang="en-US" altLang="ko-KR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err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다른</a:t>
            </a:r>
            <a:r>
              <a:rPr lang="en-US" altLang="ko-KR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성향들도</a:t>
            </a:r>
            <a:r>
              <a:rPr lang="en-US" altLang="ko-KR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잘</a:t>
            </a:r>
            <a:r>
              <a:rPr lang="en-US" altLang="ko-KR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구현될지가</a:t>
            </a:r>
            <a:r>
              <a:rPr lang="en-US" altLang="ko-KR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궁금해졌다</a:t>
            </a:r>
            <a:r>
              <a:rPr lang="en-US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.</a:t>
            </a:r>
            <a:endParaRPr lang="ko-KR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BDBC5C-559B-E0DD-D587-8DA674741476}"/>
              </a:ext>
            </a:extLst>
          </p:cNvPr>
          <p:cNvSpPr txBox="1"/>
          <p:nvPr/>
        </p:nvSpPr>
        <p:spPr>
          <a:xfrm>
            <a:off x="568475" y="4193748"/>
            <a:ext cx="1105889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dirty="0">
                <a:ea typeface="+mn-lt"/>
                <a:cs typeface="+mn-lt"/>
              </a:rPr>
              <a:t>프롬프트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엔지니어링</a:t>
            </a:r>
            <a:r>
              <a:rPr lang="ko-KR" altLang="en-US" sz="2400" dirty="0">
                <a:ea typeface="+mn-lt"/>
                <a:cs typeface="+mn-lt"/>
              </a:rPr>
              <a:t>구현이 </a:t>
            </a:r>
            <a:r>
              <a:rPr lang="ko-KR" altLang="en-US" sz="2400" dirty="0" err="1">
                <a:ea typeface="+mn-lt"/>
                <a:cs typeface="+mn-lt"/>
              </a:rPr>
              <a:t>쉽지않아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ko-KR" altLang="en-US" sz="2400" dirty="0">
                <a:ea typeface="+mn-lt"/>
                <a:cs typeface="+mn-lt"/>
              </a:rPr>
              <a:t>가장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ko-KR" altLang="en-US" sz="2400" dirty="0">
                <a:ea typeface="+mn-lt"/>
                <a:cs typeface="+mn-lt"/>
              </a:rPr>
              <a:t>차이가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ko-KR" altLang="en-US" sz="2400" dirty="0">
                <a:ea typeface="+mn-lt"/>
                <a:cs typeface="+mn-lt"/>
              </a:rPr>
              <a:t>극명하다고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ko-KR" altLang="en-US" sz="2400" dirty="0">
                <a:ea typeface="+mn-lt"/>
                <a:cs typeface="+mn-lt"/>
              </a:rPr>
              <a:t>판단되는</a:t>
            </a:r>
            <a:endParaRPr lang="ko-KR" altLang="en-US" dirty="0">
              <a:ea typeface="+mn-lt"/>
              <a:cs typeface="+mn-lt"/>
            </a:endParaRPr>
          </a:p>
          <a:p>
            <a:pPr algn="ctr"/>
            <a:r>
              <a:rPr lang="ko-KR" altLang="en-US" sz="2400" dirty="0">
                <a:ea typeface="+mn-lt"/>
                <a:cs typeface="+mn-lt"/>
              </a:rPr>
              <a:t>사고형 </a:t>
            </a:r>
            <a:r>
              <a:rPr lang="en-US" altLang="ko-KR" sz="2400" dirty="0">
                <a:ea typeface="+mn-lt"/>
                <a:cs typeface="+mn-lt"/>
              </a:rPr>
              <a:t>T / </a:t>
            </a:r>
            <a:r>
              <a:rPr lang="ko-KR" altLang="en-US" sz="2400" dirty="0">
                <a:ea typeface="+mn-lt"/>
                <a:cs typeface="+mn-lt"/>
              </a:rPr>
              <a:t>감정형 </a:t>
            </a:r>
            <a:r>
              <a:rPr lang="en-US" altLang="ko-KR" sz="2400" dirty="0">
                <a:ea typeface="+mn-lt"/>
                <a:cs typeface="+mn-lt"/>
              </a:rPr>
              <a:t>F </a:t>
            </a:r>
            <a:r>
              <a:rPr lang="ko-KR" altLang="en-US" sz="2400" dirty="0">
                <a:ea typeface="+mn-lt"/>
                <a:cs typeface="+mn-lt"/>
              </a:rPr>
              <a:t>만을</a:t>
            </a:r>
            <a:r>
              <a:rPr lang="en-US" altLang="ko-KR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구현하였습니다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ko-KR" dirty="0">
              <a:ea typeface="+mn-lt"/>
              <a:cs typeface="+mn-lt"/>
            </a:endParaRPr>
          </a:p>
          <a:p>
            <a:pPr algn="ctr"/>
            <a:r>
              <a:rPr lang="en-US" sz="2400" dirty="0" err="1">
                <a:ea typeface="+mn-lt"/>
                <a:cs typeface="+mn-lt"/>
              </a:rPr>
              <a:t>알맞은</a:t>
            </a:r>
            <a:r>
              <a:rPr lang="en-US" altLang="ko-KR" sz="2400" dirty="0">
                <a:ea typeface="+mn-lt"/>
                <a:cs typeface="+mn-lt"/>
              </a:rPr>
              <a:t> </a:t>
            </a:r>
            <a:r>
              <a:rPr lang="ko-KR" altLang="en-US" sz="2400" dirty="0">
                <a:ea typeface="+mn-lt"/>
                <a:cs typeface="+mn-lt"/>
              </a:rPr>
              <a:t>시스템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프롬프트가</a:t>
            </a:r>
            <a:r>
              <a:rPr lang="en-US" altLang="ko-KR" sz="2400" dirty="0">
                <a:ea typeface="+mn-lt"/>
                <a:cs typeface="+mn-lt"/>
              </a:rPr>
              <a:t> </a:t>
            </a:r>
            <a:r>
              <a:rPr lang="ko-KR" altLang="en-US" sz="2400" dirty="0">
                <a:ea typeface="+mn-lt"/>
                <a:cs typeface="+mn-lt"/>
              </a:rPr>
              <a:t>짜여진다면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dirty="0" err="1">
                <a:ea typeface="+mn-lt"/>
                <a:cs typeface="+mn-lt"/>
              </a:rPr>
              <a:t>충분히</a:t>
            </a:r>
            <a:r>
              <a:rPr lang="en-US" sz="2400" dirty="0">
                <a:ea typeface="+mn-lt"/>
                <a:cs typeface="+mn-lt"/>
              </a:rPr>
              <a:t> 잘 </a:t>
            </a:r>
            <a:r>
              <a:rPr lang="en-US" sz="2400" dirty="0" err="1">
                <a:ea typeface="+mn-lt"/>
                <a:cs typeface="+mn-lt"/>
              </a:rPr>
              <a:t>구현될</a:t>
            </a:r>
            <a:r>
              <a:rPr lang="en-US" sz="2400" dirty="0">
                <a:ea typeface="+mn-lt"/>
                <a:cs typeface="+mn-lt"/>
              </a:rPr>
              <a:t> 것 </a:t>
            </a:r>
            <a:r>
              <a:rPr lang="en-US" sz="2400" dirty="0" err="1">
                <a:ea typeface="+mn-lt"/>
                <a:cs typeface="+mn-lt"/>
              </a:rPr>
              <a:t>같습니다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ko-KR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48660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CE1E71A-238B-E8A7-0D42-D093083BC47B}"/>
              </a:ext>
            </a:extLst>
          </p:cNvPr>
          <p:cNvSpPr/>
          <p:nvPr/>
        </p:nvSpPr>
        <p:spPr>
          <a:xfrm>
            <a:off x="1499807" y="592666"/>
            <a:ext cx="9186334" cy="1397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챗봇이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사용자에게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맞춰서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학습하는데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, 이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사용자의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>
                <a:solidFill>
                  <a:schemeClr val="tx1"/>
                </a:solidFill>
                <a:ea typeface="+mn-lt"/>
                <a:cs typeface="+mn-lt"/>
              </a:rPr>
              <a:t>정보만으로</a:t>
            </a:r>
            <a:r>
              <a:rPr lang="en-US" altLang="ko-KR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>
                <a:solidFill>
                  <a:schemeClr val="tx1"/>
                </a:solidFill>
                <a:ea typeface="+mn-lt"/>
                <a:cs typeface="+mn-lt"/>
              </a:rPr>
              <a:t>학습하는지</a:t>
            </a:r>
            <a:r>
              <a:rPr lang="en-US" altLang="ko-KR">
                <a:solidFill>
                  <a:schemeClr val="tx1"/>
                </a:solidFill>
                <a:ea typeface="+mn-lt"/>
                <a:cs typeface="+mn-lt"/>
              </a:rPr>
              <a:t>,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>
                <a:solidFill>
                  <a:schemeClr val="tx1"/>
                </a:solidFill>
                <a:ea typeface="+mn-lt"/>
                <a:cs typeface="+mn-lt"/>
              </a:rPr>
              <a:t>다른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>
                <a:solidFill>
                  <a:schemeClr val="tx1"/>
                </a:solidFill>
                <a:ea typeface="+mn-lt"/>
                <a:cs typeface="+mn-lt"/>
              </a:rPr>
              <a:t>사용자의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>
                <a:solidFill>
                  <a:schemeClr val="tx1"/>
                </a:solidFill>
                <a:ea typeface="+mn-lt"/>
                <a:cs typeface="+mn-lt"/>
              </a:rPr>
              <a:t>정보와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>
                <a:solidFill>
                  <a:schemeClr val="tx1"/>
                </a:solidFill>
                <a:ea typeface="+mn-lt"/>
                <a:cs typeface="+mn-lt"/>
              </a:rPr>
              <a:t>함께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>
                <a:solidFill>
                  <a:schemeClr val="tx1"/>
                </a:solidFill>
                <a:ea typeface="+mn-lt"/>
                <a:cs typeface="+mn-lt"/>
              </a:rPr>
              <a:t>학습하는지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>
                <a:solidFill>
                  <a:schemeClr val="tx1"/>
                </a:solidFill>
                <a:ea typeface="+mn-lt"/>
                <a:cs typeface="+mn-lt"/>
              </a:rPr>
              <a:t>궁금하다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ko-KR" altLang="en-US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BDBC5C-559B-E0DD-D587-8DA674741476}"/>
              </a:ext>
            </a:extLst>
          </p:cNvPr>
          <p:cNvSpPr txBox="1"/>
          <p:nvPr/>
        </p:nvSpPr>
        <p:spPr>
          <a:xfrm>
            <a:off x="568475" y="2923748"/>
            <a:ext cx="11058895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b="1">
                <a:ea typeface="+mn-lt"/>
                <a:cs typeface="+mn-lt"/>
              </a:rPr>
              <a:t>‘</a:t>
            </a:r>
            <a:r>
              <a:rPr lang="ko-KR" sz="2000" b="1">
                <a:ea typeface="+mn-lt"/>
                <a:cs typeface="+mn-lt"/>
              </a:rPr>
              <a:t>학습</a:t>
            </a:r>
            <a:r>
              <a:rPr lang="en-US" altLang="ko-KR" sz="2000" b="1">
                <a:ea typeface="+mn-lt"/>
                <a:cs typeface="+mn-lt"/>
              </a:rPr>
              <a:t>’</a:t>
            </a:r>
            <a:r>
              <a:rPr lang="ko-KR" sz="2000" b="1">
                <a:ea typeface="+mn-lt"/>
                <a:cs typeface="+mn-lt"/>
              </a:rPr>
              <a:t>을 </a:t>
            </a:r>
            <a:r>
              <a:rPr lang="en-US" altLang="ko-KR" sz="2000" b="1">
                <a:ea typeface="+mn-lt"/>
                <a:cs typeface="+mn-lt"/>
              </a:rPr>
              <a:t>‘</a:t>
            </a:r>
            <a:r>
              <a:rPr lang="ko-KR" sz="2000" b="1">
                <a:ea typeface="+mn-lt"/>
                <a:cs typeface="+mn-lt"/>
              </a:rPr>
              <a:t>맥락</a:t>
            </a:r>
            <a:r>
              <a:rPr lang="en-US" altLang="ko-KR" sz="2000" b="1">
                <a:ea typeface="+mn-lt"/>
                <a:cs typeface="+mn-lt"/>
              </a:rPr>
              <a:t>’</a:t>
            </a:r>
            <a:r>
              <a:rPr lang="ko-KR" sz="2000" b="1" err="1">
                <a:ea typeface="+mn-lt"/>
                <a:cs typeface="+mn-lt"/>
              </a:rPr>
              <a:t>으로</a:t>
            </a:r>
            <a:r>
              <a:rPr lang="ko-KR" sz="2000" b="1">
                <a:ea typeface="+mn-lt"/>
                <a:cs typeface="+mn-lt"/>
              </a:rPr>
              <a:t> 정정하겠습니다</a:t>
            </a:r>
            <a:r>
              <a:rPr lang="en-US" altLang="ko-KR" sz="2000" b="1">
                <a:ea typeface="+mn-lt"/>
                <a:cs typeface="+mn-lt"/>
              </a:rPr>
              <a:t>.</a:t>
            </a:r>
            <a:endParaRPr lang="en-US" altLang="ko-KR" sz="2000" b="1">
              <a:ea typeface="맑은 고딕" panose="020B0503020000020004" pitchFamily="34" charset="-127"/>
              <a:cs typeface="+mn-lt"/>
            </a:endParaRPr>
          </a:p>
          <a:p>
            <a:pPr algn="ctr"/>
            <a:endParaRPr lang="en-US" altLang="ko-KR" sz="2000">
              <a:ea typeface="+mn-lt"/>
              <a:cs typeface="+mn-lt"/>
            </a:endParaRPr>
          </a:p>
          <a:p>
            <a:pPr algn="ctr"/>
            <a:r>
              <a:rPr lang="ko-KR" sz="2000">
                <a:ea typeface="+mn-lt"/>
                <a:cs typeface="+mn-lt"/>
              </a:rPr>
              <a:t>현재 </a:t>
            </a:r>
            <a:r>
              <a:rPr lang="en-US" altLang="ko-KR" sz="2000" err="1">
                <a:ea typeface="+mn-lt"/>
                <a:cs typeface="+mn-lt"/>
              </a:rPr>
              <a:t>Openai</a:t>
            </a:r>
            <a:r>
              <a:rPr lang="en-US" altLang="ko-KR" sz="2000">
                <a:ea typeface="+mn-lt"/>
                <a:cs typeface="+mn-lt"/>
              </a:rPr>
              <a:t> API</a:t>
            </a:r>
            <a:r>
              <a:rPr lang="ko-KR" sz="2000">
                <a:ea typeface="+mn-lt"/>
                <a:cs typeface="+mn-lt"/>
              </a:rPr>
              <a:t>로 제공되는 </a:t>
            </a:r>
            <a:r>
              <a:rPr lang="en-US" altLang="ko-KR" sz="2000">
                <a:ea typeface="+mn-lt"/>
                <a:cs typeface="+mn-lt"/>
              </a:rPr>
              <a:t>gpt3.5-turbo</a:t>
            </a:r>
            <a:r>
              <a:rPr lang="ko-KR" sz="2000">
                <a:ea typeface="+mn-lt"/>
                <a:cs typeface="+mn-lt"/>
              </a:rPr>
              <a:t>는 </a:t>
            </a:r>
            <a:r>
              <a:rPr lang="en-US" altLang="ko-KR" sz="2000">
                <a:ea typeface="+mn-lt"/>
                <a:cs typeface="+mn-lt"/>
              </a:rPr>
              <a:t>ChatGPT</a:t>
            </a:r>
            <a:r>
              <a:rPr lang="ko-KR" altLang="en-US" sz="2000" err="1">
                <a:ea typeface="+mn-lt"/>
                <a:cs typeface="+mn-lt"/>
              </a:rPr>
              <a:t>처럼</a:t>
            </a:r>
            <a:endParaRPr lang="ko-KR" sz="2000">
              <a:ea typeface="+mn-lt"/>
              <a:cs typeface="+mn-lt"/>
            </a:endParaRPr>
          </a:p>
          <a:p>
            <a:pPr algn="ctr"/>
            <a:r>
              <a:rPr lang="ko-KR" altLang="en-US" sz="2000">
                <a:ea typeface="+mn-lt"/>
                <a:cs typeface="+mn-lt"/>
              </a:rPr>
              <a:t>이전의</a:t>
            </a:r>
            <a:r>
              <a:rPr lang="ko-KR" sz="2000">
                <a:ea typeface="+mn-lt"/>
                <a:cs typeface="+mn-lt"/>
              </a:rPr>
              <a:t> 대화 내역을 기반으로 새로운 답변을 생성하지 않습니다</a:t>
            </a:r>
            <a:r>
              <a:rPr lang="en-US" altLang="ko-KR" sz="2000">
                <a:ea typeface="+mn-lt"/>
                <a:cs typeface="+mn-lt"/>
              </a:rPr>
              <a:t>.</a:t>
            </a:r>
            <a:endParaRPr lang="ko-KR" sz="2000">
              <a:ea typeface="맑은 고딕"/>
            </a:endParaRPr>
          </a:p>
          <a:p>
            <a:pPr algn="ctr"/>
            <a:r>
              <a:rPr lang="ko-KR" sz="2000">
                <a:ea typeface="+mn-lt"/>
                <a:cs typeface="+mn-lt"/>
              </a:rPr>
              <a:t>해당 기능을 구현하기 위해서는 모든 대화 내역을 모든 메시지마다 첨부하여야 합니다</a:t>
            </a:r>
            <a:r>
              <a:rPr lang="en-US" altLang="ko-KR" sz="2000">
                <a:ea typeface="+mn-lt"/>
                <a:cs typeface="+mn-lt"/>
              </a:rPr>
              <a:t>.</a:t>
            </a:r>
            <a:endParaRPr lang="ko-KR" sz="2000">
              <a:ea typeface="맑은 고딕"/>
            </a:endParaRPr>
          </a:p>
          <a:p>
            <a:pPr algn="ctr"/>
            <a:r>
              <a:rPr lang="ko-KR" sz="2000">
                <a:ea typeface="+mn-lt"/>
                <a:cs typeface="+mn-lt"/>
              </a:rPr>
              <a:t>이렇게 되면 </a:t>
            </a:r>
            <a:r>
              <a:rPr lang="en-US" altLang="ko-KR" sz="2000" err="1">
                <a:ea typeface="+mn-lt"/>
                <a:cs typeface="+mn-lt"/>
              </a:rPr>
              <a:t>gpt</a:t>
            </a:r>
            <a:r>
              <a:rPr lang="ko-KR" sz="2000">
                <a:ea typeface="+mn-lt"/>
                <a:cs typeface="+mn-lt"/>
              </a:rPr>
              <a:t>가 대화 맥락을 이해하지만</a:t>
            </a:r>
            <a:r>
              <a:rPr lang="en-US" altLang="ko-KR" sz="2000">
                <a:ea typeface="+mn-lt"/>
                <a:cs typeface="+mn-lt"/>
              </a:rPr>
              <a:t>, </a:t>
            </a:r>
            <a:r>
              <a:rPr lang="ko-KR" sz="2000">
                <a:ea typeface="+mn-lt"/>
                <a:cs typeface="+mn-lt"/>
              </a:rPr>
              <a:t>입력이 늘어난 만큼 답변 속도가 </a:t>
            </a:r>
            <a:r>
              <a:rPr lang="ko-KR" sz="2000" err="1">
                <a:ea typeface="+mn-lt"/>
                <a:cs typeface="+mn-lt"/>
              </a:rPr>
              <a:t>더뎌지고</a:t>
            </a:r>
            <a:r>
              <a:rPr lang="en-US" sz="2000">
                <a:ea typeface="+mn-lt"/>
                <a:cs typeface="+mn-lt"/>
              </a:rPr>
              <a:t>,</a:t>
            </a:r>
            <a:endParaRPr lang="ko-KR" altLang="en-US" sz="2000">
              <a:ea typeface="+mn-lt"/>
              <a:cs typeface="+mn-lt"/>
            </a:endParaRPr>
          </a:p>
          <a:p>
            <a:pPr algn="ctr"/>
            <a:r>
              <a:rPr lang="ko-KR" sz="2000">
                <a:ea typeface="+mn-lt"/>
                <a:cs typeface="+mn-lt"/>
              </a:rPr>
              <a:t>답변 생성에 들어가는 </a:t>
            </a:r>
            <a:r>
              <a:rPr lang="en-US" altLang="ko-KR" sz="2000">
                <a:ea typeface="+mn-lt"/>
                <a:cs typeface="+mn-lt"/>
              </a:rPr>
              <a:t>API </a:t>
            </a:r>
            <a:r>
              <a:rPr lang="ko-KR" sz="2000">
                <a:ea typeface="+mn-lt"/>
                <a:cs typeface="+mn-lt"/>
              </a:rPr>
              <a:t>사용료가 기하급수적으로</a:t>
            </a:r>
            <a:r>
              <a:rPr lang="ko-KR" altLang="en-US" sz="2000">
                <a:ea typeface="+mn-lt"/>
                <a:cs typeface="+mn-lt"/>
              </a:rPr>
              <a:t> </a:t>
            </a:r>
            <a:r>
              <a:rPr lang="ko-KR" sz="2000">
                <a:ea typeface="+mn-lt"/>
                <a:cs typeface="+mn-lt"/>
              </a:rPr>
              <a:t>늘어납니다</a:t>
            </a:r>
            <a:r>
              <a:rPr lang="en-US" sz="2000">
                <a:ea typeface="+mn-lt"/>
                <a:cs typeface="+mn-lt"/>
              </a:rPr>
              <a:t>.</a:t>
            </a:r>
            <a:endParaRPr lang="ko-KR" sz="2000">
              <a:ea typeface="+mn-lt"/>
              <a:cs typeface="+mn-lt"/>
            </a:endParaRPr>
          </a:p>
          <a:p>
            <a:pPr algn="ctr"/>
            <a:r>
              <a:rPr lang="ko-KR" altLang="en-US" sz="2000">
                <a:ea typeface="+mn-lt"/>
                <a:cs typeface="+mn-lt"/>
              </a:rPr>
              <a:t>이에 따라</a:t>
            </a:r>
            <a:r>
              <a:rPr lang="en-US" sz="2000">
                <a:ea typeface="+mn-lt"/>
                <a:cs typeface="+mn-lt"/>
              </a:rPr>
              <a:t>, 10</a:t>
            </a:r>
            <a:r>
              <a:rPr lang="ko-KR" altLang="en-US" sz="2000">
                <a:ea typeface="+mn-lt"/>
                <a:cs typeface="+mn-lt"/>
              </a:rPr>
              <a:t>개의 대화내역 정도를 저장하여</a:t>
            </a:r>
            <a:r>
              <a:rPr lang="en-US" sz="2000">
                <a:ea typeface="+mn-lt"/>
                <a:cs typeface="+mn-lt"/>
              </a:rPr>
              <a:t>,</a:t>
            </a:r>
          </a:p>
          <a:p>
            <a:pPr algn="ctr"/>
            <a:r>
              <a:rPr lang="ko-KR" altLang="en-US" sz="2000">
                <a:ea typeface="+mn-lt"/>
                <a:cs typeface="+mn-lt"/>
              </a:rPr>
              <a:t>새로운 메시지가 입력 될 때마다 입력 내역을 갱신하는 방식으로 코드를 작성하고 있습니다</a:t>
            </a:r>
            <a:r>
              <a:rPr lang="en-US" sz="2000">
                <a:ea typeface="+mn-lt"/>
                <a:cs typeface="+mn-lt"/>
              </a:rPr>
              <a:t>.</a:t>
            </a:r>
          </a:p>
          <a:p>
            <a:pPr algn="ctr"/>
            <a:r>
              <a:rPr lang="ko-KR" altLang="en-US" sz="2000">
                <a:ea typeface="+mn-lt"/>
                <a:cs typeface="+mn-lt"/>
              </a:rPr>
              <a:t>즉</a:t>
            </a:r>
            <a:r>
              <a:rPr lang="en-US" sz="2000">
                <a:ea typeface="+mn-lt"/>
                <a:cs typeface="+mn-lt"/>
              </a:rPr>
              <a:t>, TRUE LOVE</a:t>
            </a:r>
            <a:r>
              <a:rPr lang="ko-KR" altLang="en-US" sz="2000">
                <a:ea typeface="+mn-lt"/>
                <a:cs typeface="+mn-lt"/>
              </a:rPr>
              <a:t>는</a:t>
            </a:r>
            <a:r>
              <a:rPr lang="en-US" altLang="ko-KR" sz="2000">
                <a:ea typeface="+mn-lt"/>
                <a:cs typeface="+mn-lt"/>
              </a:rPr>
              <a:t> </a:t>
            </a:r>
            <a:r>
              <a:rPr lang="ko-KR" altLang="en-US" sz="2000">
                <a:ea typeface="+mn-lt"/>
                <a:cs typeface="+mn-lt"/>
              </a:rPr>
              <a:t>한</a:t>
            </a:r>
            <a:r>
              <a:rPr lang="en-US" altLang="ko-KR" sz="2000">
                <a:ea typeface="+mn-lt"/>
                <a:cs typeface="+mn-lt"/>
              </a:rPr>
              <a:t> </a:t>
            </a:r>
            <a:r>
              <a:rPr lang="ko-KR" altLang="en-US" sz="2000">
                <a:ea typeface="+mn-lt"/>
                <a:cs typeface="+mn-lt"/>
              </a:rPr>
              <a:t>사용자와의</a:t>
            </a:r>
            <a:r>
              <a:rPr lang="en-US" altLang="ko-KR" sz="2000">
                <a:ea typeface="+mn-lt"/>
                <a:cs typeface="+mn-lt"/>
              </a:rPr>
              <a:t> </a:t>
            </a:r>
            <a:r>
              <a:rPr lang="ko-KR" altLang="en-US" sz="2000">
                <a:ea typeface="+mn-lt"/>
                <a:cs typeface="+mn-lt"/>
              </a:rPr>
              <a:t>대화</a:t>
            </a:r>
            <a:r>
              <a:rPr lang="en-US" altLang="ko-KR" sz="2000">
                <a:ea typeface="+mn-lt"/>
                <a:cs typeface="+mn-lt"/>
              </a:rPr>
              <a:t> </a:t>
            </a:r>
            <a:r>
              <a:rPr lang="ko-KR" altLang="en-US" sz="2000">
                <a:ea typeface="+mn-lt"/>
                <a:cs typeface="+mn-lt"/>
              </a:rPr>
              <a:t>내역만을</a:t>
            </a:r>
            <a:r>
              <a:rPr lang="en-US" altLang="ko-KR" sz="2000">
                <a:ea typeface="+mn-lt"/>
                <a:cs typeface="+mn-lt"/>
              </a:rPr>
              <a:t> </a:t>
            </a:r>
            <a:r>
              <a:rPr lang="ko-KR" altLang="en-US" sz="2000">
                <a:ea typeface="+mn-lt"/>
                <a:cs typeface="+mn-lt"/>
              </a:rPr>
              <a:t>입력</a:t>
            </a:r>
            <a:r>
              <a:rPr lang="en-US" altLang="ko-KR" sz="2000">
                <a:ea typeface="+mn-lt"/>
                <a:cs typeface="+mn-lt"/>
              </a:rPr>
              <a:t> </a:t>
            </a:r>
            <a:r>
              <a:rPr lang="ko-KR" altLang="en-US" sz="2000">
                <a:ea typeface="+mn-lt"/>
                <a:cs typeface="+mn-lt"/>
              </a:rPr>
              <a:t>받고</a:t>
            </a:r>
            <a:r>
              <a:rPr lang="en-US" sz="2000">
                <a:ea typeface="+mn-lt"/>
                <a:cs typeface="+mn-lt"/>
              </a:rPr>
              <a:t>,</a:t>
            </a:r>
            <a:r>
              <a:rPr lang="en-US" altLang="ko-KR" sz="2000">
                <a:ea typeface="+mn-lt"/>
                <a:cs typeface="+mn-lt"/>
              </a:rPr>
              <a:t> </a:t>
            </a:r>
            <a:r>
              <a:rPr lang="ko-KR" altLang="en-US" sz="2000">
                <a:ea typeface="+mn-lt"/>
                <a:cs typeface="+mn-lt"/>
              </a:rPr>
              <a:t>이를</a:t>
            </a:r>
            <a:r>
              <a:rPr lang="en-US" altLang="ko-KR" sz="2000">
                <a:ea typeface="+mn-lt"/>
                <a:cs typeface="+mn-lt"/>
              </a:rPr>
              <a:t> </a:t>
            </a:r>
            <a:r>
              <a:rPr lang="ko-KR" altLang="en-US" sz="2000">
                <a:ea typeface="+mn-lt"/>
                <a:cs typeface="+mn-lt"/>
              </a:rPr>
              <a:t>통해</a:t>
            </a:r>
            <a:r>
              <a:rPr lang="en-US" altLang="ko-KR" sz="2000">
                <a:ea typeface="+mn-lt"/>
                <a:cs typeface="+mn-lt"/>
              </a:rPr>
              <a:t> </a:t>
            </a:r>
            <a:r>
              <a:rPr lang="ko-KR" altLang="en-US" sz="2000">
                <a:ea typeface="+mn-lt"/>
                <a:cs typeface="+mn-lt"/>
              </a:rPr>
              <a:t>대화</a:t>
            </a:r>
            <a:r>
              <a:rPr lang="en-US" altLang="ko-KR" sz="2000">
                <a:ea typeface="+mn-lt"/>
                <a:cs typeface="+mn-lt"/>
              </a:rPr>
              <a:t> </a:t>
            </a:r>
            <a:r>
              <a:rPr lang="ko-KR" altLang="en-US" sz="2000">
                <a:ea typeface="+mn-lt"/>
                <a:cs typeface="+mn-lt"/>
              </a:rPr>
              <a:t>맥락을</a:t>
            </a:r>
            <a:r>
              <a:rPr lang="en-US" altLang="ko-KR" sz="2000">
                <a:ea typeface="+mn-lt"/>
                <a:cs typeface="+mn-lt"/>
              </a:rPr>
              <a:t> </a:t>
            </a:r>
            <a:r>
              <a:rPr lang="ko-KR" altLang="en-US" sz="2000">
                <a:ea typeface="+mn-lt"/>
                <a:cs typeface="+mn-lt"/>
              </a:rPr>
              <a:t>이해합니다</a:t>
            </a:r>
            <a:r>
              <a:rPr lang="en-US" sz="2000">
                <a:ea typeface="+mn-lt"/>
                <a:cs typeface="+mn-lt"/>
              </a:rPr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6409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85EA02-7B10-20AD-2F56-14C75F634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>
                <a:ea typeface="맑은 고딕"/>
              </a:rPr>
              <a:t>Project </a:t>
            </a:r>
            <a:r>
              <a:rPr lang="ko-KR" altLang="en-US" dirty="0" err="1">
                <a:ea typeface="맑은 고딕"/>
              </a:rPr>
              <a:t>Overview</a:t>
            </a:r>
            <a:endParaRPr lang="ko-KR" altLang="en-US" dirty="0"/>
          </a:p>
        </p:txBody>
      </p:sp>
      <p:pic>
        <p:nvPicPr>
          <p:cNvPr id="4" name="내용 개체 틀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2D94A54-5B32-252C-2EF8-05E679D9D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44985"/>
            <a:ext cx="10515600" cy="3112618"/>
          </a:xfrm>
        </p:spPr>
      </p:pic>
    </p:spTree>
    <p:extLst>
      <p:ext uri="{BB962C8B-B14F-4D97-AF65-F5344CB8AC3E}">
        <p14:creationId xmlns:p14="http://schemas.microsoft.com/office/powerpoint/2010/main" val="3478042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E8E1F9-766E-9B25-FC1D-7B34520A5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>
                <a:ea typeface="맑은 고딕"/>
              </a:rPr>
              <a:t>Flow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Chart</a:t>
            </a:r>
            <a:endParaRPr lang="ko-KR" err="1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4EF45D0-5D00-ECC6-D6FD-3CFBFCC8EE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2367758"/>
              </p:ext>
            </p:extLst>
          </p:nvPr>
        </p:nvGraphicFramePr>
        <p:xfrm>
          <a:off x="837450" y="2870966"/>
          <a:ext cx="5177846" cy="1110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2868">
                  <a:extLst>
                    <a:ext uri="{9D8B030D-6E8A-4147-A177-3AD203B41FA5}">
                      <a16:colId xmlns:a16="http://schemas.microsoft.com/office/drawing/2014/main" val="3876180282"/>
                    </a:ext>
                  </a:extLst>
                </a:gridCol>
                <a:gridCol w="3834978">
                  <a:extLst>
                    <a:ext uri="{9D8B030D-6E8A-4147-A177-3AD203B41FA5}">
                      <a16:colId xmlns:a16="http://schemas.microsoft.com/office/drawing/2014/main" val="1261867578"/>
                    </a:ext>
                  </a:extLst>
                </a:gridCol>
              </a:tblGrid>
              <a:tr h="36850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STT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Google </a:t>
                      </a:r>
                      <a:r>
                        <a:rPr lang="ko-KR" altLang="en-US" b="0" err="1">
                          <a:solidFill>
                            <a:schemeClr val="tx1"/>
                          </a:solidFill>
                        </a:rPr>
                        <a:t>Web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="0" err="1">
                          <a:solidFill>
                            <a:schemeClr val="tx1"/>
                          </a:solidFill>
                        </a:rPr>
                        <a:t>Speech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 API</a:t>
                      </a:r>
                      <a:endParaRPr lang="ko-KR" altLang="en-US" b="0" err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240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LLM</a:t>
                      </a:r>
                      <a:endParaRPr lang="ko-KR" altLang="en-US" b="1" err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err="1"/>
                        <a:t>Openai</a:t>
                      </a:r>
                      <a:r>
                        <a:rPr lang="ko-KR" altLang="en-US"/>
                        <a:t> API – gpt3.5 </a:t>
                      </a:r>
                      <a:r>
                        <a:rPr lang="ko-KR" altLang="en-US" err="1"/>
                        <a:t>turbo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001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/>
                        <a:t>TTS</a:t>
                      </a:r>
                      <a:endParaRPr lang="ko-KR" altLang="en-US" b="1" err="1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/>
                        <a:t>SCE-TTS(</a:t>
                      </a:r>
                      <a:r>
                        <a:rPr lang="ko-KR" altLang="en-US" b="0" i="0" err="1"/>
                        <a:t>Glow</a:t>
                      </a:r>
                      <a:r>
                        <a:rPr lang="ko-KR" altLang="en-US" b="0" i="0"/>
                        <a:t>-TTS + </a:t>
                      </a:r>
                      <a:r>
                        <a:rPr lang="ko-KR" altLang="en-US" b="0" i="0" err="1"/>
                        <a:t>HiFi</a:t>
                      </a:r>
                      <a:r>
                        <a:rPr lang="ko-KR" altLang="en-US" b="0" i="0"/>
                        <a:t> GAN)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266653"/>
                  </a:ext>
                </a:extLst>
              </a:tr>
            </a:tbl>
          </a:graphicData>
        </a:graphic>
      </p:graphicFrame>
      <p:pic>
        <p:nvPicPr>
          <p:cNvPr id="3" name="그림 2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24980CDF-D358-CD4B-E466-92F579DAF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237" y="740764"/>
            <a:ext cx="3561361" cy="537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303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E8E1F9-766E-9B25-FC1D-7B34520A5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Tech </a:t>
            </a:r>
            <a:r>
              <a:rPr lang="ko-KR" altLang="en-US" err="1">
                <a:ea typeface="맑은 고딕"/>
              </a:rPr>
              <a:t>Stack</a:t>
            </a:r>
            <a:endParaRPr lang="ko-KR" err="1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4EF45D0-5D00-ECC6-D6FD-3CFBFCC8EE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723536"/>
              </p:ext>
            </p:extLst>
          </p:nvPr>
        </p:nvGraphicFramePr>
        <p:xfrm>
          <a:off x="837450" y="2689835"/>
          <a:ext cx="5177846" cy="1481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2868">
                  <a:extLst>
                    <a:ext uri="{9D8B030D-6E8A-4147-A177-3AD203B41FA5}">
                      <a16:colId xmlns:a16="http://schemas.microsoft.com/office/drawing/2014/main" val="3876180282"/>
                    </a:ext>
                  </a:extLst>
                </a:gridCol>
                <a:gridCol w="3834978">
                  <a:extLst>
                    <a:ext uri="{9D8B030D-6E8A-4147-A177-3AD203B41FA5}">
                      <a16:colId xmlns:a16="http://schemas.microsoft.com/office/drawing/2014/main" val="1261867578"/>
                    </a:ext>
                  </a:extLst>
                </a:gridCol>
              </a:tblGrid>
              <a:tr h="36850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err="1">
                          <a:solidFill>
                            <a:schemeClr val="tx1"/>
                          </a:solidFill>
                        </a:rPr>
                        <a:t>Language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HTML, CSS, </a:t>
                      </a:r>
                      <a:r>
                        <a:rPr lang="ko-KR" altLang="en-US" b="0" err="1">
                          <a:solidFill>
                            <a:schemeClr val="tx1"/>
                          </a:solidFill>
                        </a:rPr>
                        <a:t>JavaScript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="0" err="1">
                          <a:solidFill>
                            <a:schemeClr val="tx1"/>
                          </a:solidFill>
                        </a:rPr>
                        <a:t>Python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240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err="1">
                          <a:solidFill>
                            <a:schemeClr val="tx1"/>
                          </a:solidFill>
                        </a:rPr>
                        <a:t>Frontend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err="1"/>
                        <a:t>Bootstrap</a:t>
                      </a:r>
                      <a:r>
                        <a:rPr lang="ko-KR" altLang="en-US"/>
                        <a:t>, </a:t>
                      </a:r>
                      <a:r>
                        <a:rPr lang="ko-KR" altLang="en-US" err="1"/>
                        <a:t>Figma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001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err="1"/>
                        <a:t>Backend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/>
                        <a:t>Node.js</a:t>
                      </a:r>
                      <a:endParaRPr lang="ko-KR" b="0" i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266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/>
                        <a:t>AI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b="0" i="0" err="1"/>
                        <a:t>Tensorflow</a:t>
                      </a:r>
                      <a:r>
                        <a:rPr lang="ko-KR" altLang="en-US" b="0" i="0"/>
                        <a:t>, (</a:t>
                      </a:r>
                      <a:r>
                        <a:rPr lang="ko-KR" altLang="en-US" b="0" i="0" err="1"/>
                        <a:t>Docker</a:t>
                      </a:r>
                      <a:r>
                        <a:rPr lang="ko-KR" altLang="en-US" b="0" i="0"/>
                        <a:t>)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334218"/>
                  </a:ext>
                </a:extLst>
              </a:tr>
            </a:tbl>
          </a:graphicData>
        </a:graphic>
      </p:graphicFrame>
      <p:pic>
        <p:nvPicPr>
          <p:cNvPr id="5" name="그림 4" descr="텍스트, 그래픽, 로고, 폰트이(가) 표시된 사진&#10;&#10;자동 생성된 설명">
            <a:extLst>
              <a:ext uri="{FF2B5EF4-FFF2-40B4-BE49-F238E27FC236}">
                <a16:creationId xmlns:a16="http://schemas.microsoft.com/office/drawing/2014/main" id="{4701247D-73BE-1F83-6508-063B30E48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170" y="1923731"/>
            <a:ext cx="3605134" cy="441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76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그림 559">
            <a:extLst>
              <a:ext uri="{FF2B5EF4-FFF2-40B4-BE49-F238E27FC236}">
                <a16:creationId xmlns:a16="http://schemas.microsoft.com/office/drawing/2014/main" id="{9DAEB9FF-88DA-E3B8-5EFE-65E635CAE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08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E8E1F9-766E-9B25-FC1D-7B34520A5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Project Progress - AI</a:t>
            </a:r>
          </a:p>
        </p:txBody>
      </p:sp>
      <p:pic>
        <p:nvPicPr>
          <p:cNvPr id="8" name="그림 7" descr="노트북, 컴퓨터, 전자 기기, 전자제품이(가) 표시된 사진&#10;&#10;자동 생성된 설명">
            <a:extLst>
              <a:ext uri="{FF2B5EF4-FFF2-40B4-BE49-F238E27FC236}">
                <a16:creationId xmlns:a16="http://schemas.microsoft.com/office/drawing/2014/main" id="{90F797D7-10B8-A697-927F-5C213D865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95662" y="2350957"/>
            <a:ext cx="2624529" cy="2624529"/>
          </a:xfrm>
          <a:prstGeom prst="rect">
            <a:avLst/>
          </a:prstGeom>
        </p:spPr>
      </p:pic>
      <p:pic>
        <p:nvPicPr>
          <p:cNvPr id="9" name="그림 8" descr="텍스트, 전자제품, 노트북, 컴퓨터이(가) 표시된 사진&#10;&#10;자동 생성된 설명">
            <a:extLst>
              <a:ext uri="{FF2B5EF4-FFF2-40B4-BE49-F238E27FC236}">
                <a16:creationId xmlns:a16="http://schemas.microsoft.com/office/drawing/2014/main" id="{9B87AB48-9F37-28C4-4D06-550D390F6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383" y="2352029"/>
            <a:ext cx="2880610" cy="26348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0BEDB9-6A2B-9CA4-7B01-A406900440C5}"/>
              </a:ext>
            </a:extLst>
          </p:cNvPr>
          <p:cNvSpPr txBox="1"/>
          <p:nvPr/>
        </p:nvSpPr>
        <p:spPr>
          <a:xfrm>
            <a:off x="6666081" y="2255986"/>
            <a:ext cx="5035898" cy="15220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Calibri"/>
              <a:buChar char="-"/>
            </a:pPr>
            <a:r>
              <a:rPr lang="ko-KR" sz="1600" dirty="0">
                <a:ea typeface="+mn-lt"/>
                <a:cs typeface="+mn-lt"/>
              </a:rPr>
              <a:t>[</a:t>
            </a:r>
            <a:r>
              <a:rPr lang="en-US" altLang="ko-KR" sz="1600" dirty="0">
                <a:ea typeface="+mn-lt"/>
                <a:cs typeface="+mn-lt"/>
              </a:rPr>
              <a:t>SCE-TTS</a:t>
            </a:r>
            <a:r>
              <a:rPr lang="ko-KR" sz="1600" dirty="0">
                <a:ea typeface="+mn-lt"/>
                <a:cs typeface="+mn-lt"/>
              </a:rPr>
              <a:t>] 프로젝트를 바탕으로 TTS 제작 중</a:t>
            </a:r>
            <a:endParaRPr lang="ko-KR" altLang="en-US" sz="1600" dirty="0">
              <a:ea typeface="맑은 고딕"/>
            </a:endParaRPr>
          </a:p>
          <a:p>
            <a:pPr marL="285750" indent="-285750">
              <a:lnSpc>
                <a:spcPct val="150000"/>
              </a:lnSpc>
              <a:buFont typeface="Calibri"/>
              <a:buChar char="-"/>
            </a:pPr>
            <a:r>
              <a:rPr lang="ko-KR" sz="1600" dirty="0">
                <a:ea typeface="+mn-lt"/>
                <a:cs typeface="+mn-lt"/>
              </a:rPr>
              <a:t>[</a:t>
            </a:r>
            <a:r>
              <a:rPr lang="ko-KR" sz="1600" dirty="0" err="1">
                <a:ea typeface="+mn-lt"/>
                <a:cs typeface="+mn-lt"/>
              </a:rPr>
              <a:t>mimic</a:t>
            </a:r>
            <a:r>
              <a:rPr lang="ko-KR" sz="1600" dirty="0">
                <a:ea typeface="+mn-lt"/>
                <a:cs typeface="+mn-lt"/>
              </a:rPr>
              <a:t> </a:t>
            </a:r>
            <a:r>
              <a:rPr lang="ko-KR" sz="1600" dirty="0" err="1">
                <a:ea typeface="+mn-lt"/>
                <a:cs typeface="+mn-lt"/>
              </a:rPr>
              <a:t>recording</a:t>
            </a:r>
            <a:r>
              <a:rPr lang="ko-KR" sz="1600" dirty="0">
                <a:ea typeface="+mn-lt"/>
                <a:cs typeface="+mn-lt"/>
              </a:rPr>
              <a:t> </a:t>
            </a:r>
            <a:r>
              <a:rPr lang="ko-KR" sz="1600" dirty="0" err="1">
                <a:ea typeface="+mn-lt"/>
                <a:cs typeface="+mn-lt"/>
              </a:rPr>
              <a:t>studio</a:t>
            </a:r>
            <a:r>
              <a:rPr lang="ko-KR" sz="1600" dirty="0">
                <a:ea typeface="+mn-lt"/>
                <a:cs typeface="+mn-lt"/>
              </a:rPr>
              <a:t>]의 한국어 말뭉치(</a:t>
            </a:r>
            <a:r>
              <a:rPr lang="ko-KR" sz="1600" dirty="0" err="1">
                <a:ea typeface="+mn-lt"/>
                <a:cs typeface="+mn-lt"/>
              </a:rPr>
              <a:t>Corpus</a:t>
            </a:r>
            <a:r>
              <a:rPr lang="ko-KR" sz="1600" dirty="0">
                <a:ea typeface="+mn-lt"/>
                <a:cs typeface="+mn-lt"/>
              </a:rPr>
              <a:t>)로 음성 데이터셋 녹음 중</a:t>
            </a:r>
          </a:p>
          <a:p>
            <a:pPr marL="285750" indent="-285750">
              <a:lnSpc>
                <a:spcPct val="150000"/>
              </a:lnSpc>
              <a:buFont typeface="Calibri"/>
              <a:buChar char="-"/>
            </a:pPr>
            <a:r>
              <a:rPr lang="ko-KR" sz="1600" dirty="0" err="1">
                <a:ea typeface="+mn-lt"/>
                <a:cs typeface="+mn-lt"/>
              </a:rPr>
              <a:t>대화맥락</a:t>
            </a:r>
            <a:r>
              <a:rPr lang="ko-KR" sz="1600" dirty="0">
                <a:ea typeface="+mn-lt"/>
                <a:cs typeface="+mn-lt"/>
              </a:rPr>
              <a:t> 고려를 위한 기억 코드 작성 중</a:t>
            </a:r>
          </a:p>
        </p:txBody>
      </p:sp>
    </p:spTree>
    <p:extLst>
      <p:ext uri="{BB962C8B-B14F-4D97-AF65-F5344CB8AC3E}">
        <p14:creationId xmlns:p14="http://schemas.microsoft.com/office/powerpoint/2010/main" val="2762219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E8E1F9-766E-9B25-FC1D-7B34520A5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Project Progress - AI</a:t>
            </a:r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F3FDE3A-F6C8-EFC2-4A13-B452F2ED8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781" y="1666742"/>
            <a:ext cx="5440438" cy="35305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4D8A85-5239-2354-5359-5D520E3AD48F}"/>
              </a:ext>
            </a:extLst>
          </p:cNvPr>
          <p:cNvSpPr txBox="1"/>
          <p:nvPr/>
        </p:nvSpPr>
        <p:spPr>
          <a:xfrm>
            <a:off x="6666081" y="2255986"/>
            <a:ext cx="5035898" cy="9561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ea typeface="+mn-lt"/>
                <a:cs typeface="+mn-lt"/>
              </a:rPr>
              <a:t>Mimic Recording Studio</a:t>
            </a:r>
          </a:p>
          <a:p>
            <a:pPr marL="285750" indent="-285750">
              <a:lnSpc>
                <a:spcPct val="150000"/>
              </a:lnSpc>
              <a:buFont typeface="Calibri"/>
              <a:buChar char="-"/>
            </a:pPr>
            <a:r>
              <a:rPr lang="en-US" altLang="ko-KR" sz="2000" dirty="0" err="1">
                <a:ea typeface="+mn-lt"/>
                <a:cs typeface="+mn-lt"/>
              </a:rPr>
              <a:t>Mycroft사의</a:t>
            </a:r>
            <a:r>
              <a:rPr lang="en-US" altLang="ko-KR" sz="2000" dirty="0">
                <a:ea typeface="+mn-lt"/>
                <a:cs typeface="+mn-lt"/>
              </a:rPr>
              <a:t> </a:t>
            </a:r>
            <a:r>
              <a:rPr lang="en-US" altLang="ko-KR" sz="2000" dirty="0" err="1">
                <a:ea typeface="+mn-lt"/>
                <a:cs typeface="+mn-lt"/>
              </a:rPr>
              <a:t>오픈소스</a:t>
            </a:r>
            <a:r>
              <a:rPr lang="en-US" altLang="ko-KR" sz="2000" dirty="0">
                <a:ea typeface="+mn-lt"/>
                <a:cs typeface="+mn-lt"/>
              </a:rPr>
              <a:t> TTS </a:t>
            </a:r>
            <a:r>
              <a:rPr lang="en-US" altLang="ko-KR" sz="2000" dirty="0" err="1">
                <a:ea typeface="+mn-lt"/>
                <a:cs typeface="+mn-lt"/>
              </a:rPr>
              <a:t>제작툴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35827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E8E1F9-766E-9B25-FC1D-7B34520A5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Project Progress - AI</a:t>
            </a:r>
          </a:p>
        </p:txBody>
      </p:sp>
      <p:pic>
        <p:nvPicPr>
          <p:cNvPr id="3" name="그림 2" descr="텍스트, 스크린샷, 디스플레이, 번호이(가) 표시된 사진&#10;&#10;자동 생성된 설명">
            <a:extLst>
              <a:ext uri="{FF2B5EF4-FFF2-40B4-BE49-F238E27FC236}">
                <a16:creationId xmlns:a16="http://schemas.microsoft.com/office/drawing/2014/main" id="{EED6688C-E305-8164-9017-5F4A969DE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43" y="1713352"/>
            <a:ext cx="5035247" cy="42356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890F91-A7A1-9582-A5B2-5024A77E9031}"/>
              </a:ext>
            </a:extLst>
          </p:cNvPr>
          <p:cNvSpPr txBox="1"/>
          <p:nvPr/>
        </p:nvSpPr>
        <p:spPr>
          <a:xfrm>
            <a:off x="6666081" y="2255986"/>
            <a:ext cx="5035898" cy="18794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ea typeface="+mn-lt"/>
                <a:cs typeface="+mn-lt"/>
              </a:rPr>
              <a:t>SCE-TTS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ea typeface="+mn-lt"/>
                <a:cs typeface="+mn-lt"/>
              </a:rPr>
              <a:t>mimic recording </a:t>
            </a:r>
            <a:r>
              <a:rPr lang="en-US" altLang="ko-KR" sz="2000" dirty="0" err="1">
                <a:ea typeface="+mn-lt"/>
                <a:cs typeface="+mn-lt"/>
              </a:rPr>
              <a:t>studio</a:t>
            </a:r>
            <a:r>
              <a:rPr lang="en-US" altLang="ko-KR" sz="2000" dirty="0" err="1">
                <a:ea typeface="맑은 고딕"/>
              </a:rPr>
              <a:t>에서</a:t>
            </a:r>
            <a:r>
              <a:rPr lang="en-US" altLang="ko-KR" sz="2000" dirty="0">
                <a:ea typeface="맑은 고딕"/>
              </a:rPr>
              <a:t> </a:t>
            </a:r>
            <a:endParaRPr lang="en-US" sz="2000" dirty="0"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err="1">
                <a:ea typeface="맑은 고딕"/>
              </a:rPr>
              <a:t>한국어</a:t>
            </a:r>
            <a:r>
              <a:rPr lang="en-US" altLang="ko-KR" sz="2000" dirty="0">
                <a:ea typeface="맑은 고딕"/>
              </a:rPr>
              <a:t> </a:t>
            </a:r>
            <a:r>
              <a:rPr lang="en-US" altLang="ko-KR" sz="2000" dirty="0" err="1">
                <a:ea typeface="맑은 고딕"/>
              </a:rPr>
              <a:t>데이터를</a:t>
            </a:r>
            <a:r>
              <a:rPr lang="en-US" altLang="ko-KR" sz="2000" dirty="0">
                <a:ea typeface="맑은 고딕"/>
              </a:rPr>
              <a:t> </a:t>
            </a:r>
            <a:r>
              <a:rPr lang="en-US" altLang="ko-KR" sz="2000" dirty="0" err="1">
                <a:ea typeface="맑은 고딕"/>
              </a:rPr>
              <a:t>기반으로</a:t>
            </a:r>
            <a:r>
              <a:rPr lang="en-US" altLang="ko-KR" sz="2000" dirty="0">
                <a:ea typeface="맑은 고딕"/>
              </a:rPr>
              <a:t> </a:t>
            </a:r>
            <a:r>
              <a:rPr lang="en-US" altLang="ko-KR" sz="2000" dirty="0" err="1">
                <a:ea typeface="맑은 고딕"/>
              </a:rPr>
              <a:t>한국어</a:t>
            </a:r>
            <a:r>
              <a:rPr lang="en-US" altLang="ko-KR" sz="2000" dirty="0">
                <a:ea typeface="맑은 고딕"/>
              </a:rPr>
              <a:t> </a:t>
            </a:r>
            <a:r>
              <a:rPr lang="en-US" altLang="ko-KR" sz="2000" dirty="0" err="1">
                <a:ea typeface="맑은 고딕"/>
              </a:rPr>
              <a:t>말뭉치</a:t>
            </a:r>
            <a:r>
              <a:rPr lang="en-US" altLang="ko-KR" sz="2000" dirty="0">
                <a:ea typeface="맑은 고딕"/>
              </a:rPr>
              <a:t>(corpus)를 </a:t>
            </a:r>
            <a:r>
              <a:rPr lang="en-US" altLang="ko-KR" sz="2000" dirty="0" err="1">
                <a:ea typeface="맑은 고딕"/>
              </a:rPr>
              <a:t>추가한</a:t>
            </a:r>
            <a:r>
              <a:rPr lang="en-US" altLang="ko-KR" sz="2000" dirty="0">
                <a:ea typeface="맑은 고딕"/>
              </a:rPr>
              <a:t> TTS </a:t>
            </a:r>
            <a:r>
              <a:rPr lang="en-US" altLang="ko-KR" sz="2000" dirty="0" err="1">
                <a:ea typeface="맑은 고딕"/>
              </a:rPr>
              <a:t>제작</a:t>
            </a:r>
            <a:r>
              <a:rPr lang="en-US" altLang="ko-KR" sz="2000" dirty="0">
                <a:ea typeface="맑은 고딕"/>
              </a:rPr>
              <a:t> </a:t>
            </a:r>
            <a:endParaRPr lang="en-US" sz="2000" dirty="0">
              <a:ea typeface="맑은 고딕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8658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3B0C78-A607-4EE6-181A-57B540892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ABE470-25AC-5064-993F-5186DD338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90" name="그림 189">
            <a:extLst>
              <a:ext uri="{FF2B5EF4-FFF2-40B4-BE49-F238E27FC236}">
                <a16:creationId xmlns:a16="http://schemas.microsoft.com/office/drawing/2014/main" id="{F822F073-7697-6766-73A9-F582FBE4B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937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703FD114E46EC4792CC646C453E1869" ma:contentTypeVersion="13" ma:contentTypeDescription="새 문서를 만듭니다." ma:contentTypeScope="" ma:versionID="9271d395019430c41266281562ef8fae">
  <xsd:schema xmlns:xsd="http://www.w3.org/2001/XMLSchema" xmlns:xs="http://www.w3.org/2001/XMLSchema" xmlns:p="http://schemas.microsoft.com/office/2006/metadata/properties" xmlns:ns3="8ebecf35-d06d-4eed-9668-6c8f474f79ae" xmlns:ns4="10f9774e-6ead-447f-aa49-a301a7dcc0b2" targetNamespace="http://schemas.microsoft.com/office/2006/metadata/properties" ma:root="true" ma:fieldsID="01934bbd3585f0af33e52a026dc890bb" ns3:_="" ns4:_="">
    <xsd:import namespace="8ebecf35-d06d-4eed-9668-6c8f474f79ae"/>
    <xsd:import namespace="10f9774e-6ead-447f-aa49-a301a7dcc0b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ObjectDetectorVersion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becf35-d06d-4eed-9668-6c8f474f79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f9774e-6ead-447f-aa49-a301a7dcc0b2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ebecf35-d06d-4eed-9668-6c8f474f79ae" xsi:nil="true"/>
  </documentManagement>
</p:properties>
</file>

<file path=customXml/itemProps1.xml><?xml version="1.0" encoding="utf-8"?>
<ds:datastoreItem xmlns:ds="http://schemas.openxmlformats.org/officeDocument/2006/customXml" ds:itemID="{BF06141F-F5C1-44C8-85D2-2A8B9AF695F8}">
  <ds:schemaRefs>
    <ds:schemaRef ds:uri="10f9774e-6ead-447f-aa49-a301a7dcc0b2"/>
    <ds:schemaRef ds:uri="8ebecf35-d06d-4eed-9668-6c8f474f79a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B9901E8-BC6C-4737-BF78-814A808D6DD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D6F0A28-67FC-43C9-8C55-169A8D68144E}">
  <ds:schemaRefs>
    <ds:schemaRef ds:uri="10f9774e-6ead-447f-aa49-a301a7dcc0b2"/>
    <ds:schemaRef ds:uri="8ebecf35-d06d-4eed-9668-6c8f474f79a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407</Words>
  <Application>Microsoft Office PowerPoint</Application>
  <PresentationFormat>와이드스크린</PresentationFormat>
  <Paragraphs>60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맑은 고딕</vt:lpstr>
      <vt:lpstr>맑은 고딕</vt:lpstr>
      <vt:lpstr>Arial</vt:lpstr>
      <vt:lpstr>Calibri</vt:lpstr>
      <vt:lpstr>Office 테마</vt:lpstr>
      <vt:lpstr>PowerPoint 프레젠테이션</vt:lpstr>
      <vt:lpstr>Project Overview</vt:lpstr>
      <vt:lpstr>Flow Chart</vt:lpstr>
      <vt:lpstr>Tech Stack</vt:lpstr>
      <vt:lpstr>PowerPoint 프레젠테이션</vt:lpstr>
      <vt:lpstr>Project Progress - AI</vt:lpstr>
      <vt:lpstr>Project Progress - AI</vt:lpstr>
      <vt:lpstr>Project Progress - AI</vt:lpstr>
      <vt:lpstr>PowerPoint 프레젠테이션</vt:lpstr>
      <vt:lpstr>Project Progress - Web</vt:lpstr>
      <vt:lpstr>Project Progress - Web</vt:lpstr>
      <vt:lpstr>Project Progress - Web</vt:lpstr>
      <vt:lpstr>Project Progress - Web</vt:lpstr>
      <vt:lpstr>4주차 개별감상문 질답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정재석</dc:creator>
  <cp:lastModifiedBy>정재석</cp:lastModifiedBy>
  <cp:revision>3</cp:revision>
  <dcterms:created xsi:type="dcterms:W3CDTF">2023-08-15T13:04:10Z</dcterms:created>
  <dcterms:modified xsi:type="dcterms:W3CDTF">2023-08-15T20:54:47Z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0x010100B703FD114E46EC4792CC646C453E1869</vt:lpwstr>
  </property>
</Properties>
</file>